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8" r:id="rId2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A1F4CD-0708-4339-A47D-25F76AEDB4DB}" type="doc">
      <dgm:prSet loTypeId="urn:microsoft.com/office/officeart/2008/layout/HalfCircleOrganizationChart" loCatId="hierarchy" qsTypeId="urn:microsoft.com/office/officeart/2005/8/quickstyle/simple4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2EA33616-6C58-403A-899C-3B7D55F71B27}">
      <dgm:prSet phldrT="[Text]" custT="1"/>
      <dgm:spPr/>
      <dgm:t>
        <a:bodyPr/>
        <a:lstStyle/>
        <a:p>
          <a:r>
            <a:rPr lang="en-US" sz="1050" dirty="0" smtClean="0"/>
            <a:t>VINOD RAJ RAMASH</a:t>
          </a:r>
          <a:r>
            <a:rPr lang="en-US" sz="1050" dirty="0" smtClean="0"/>
            <a:t/>
          </a:r>
          <a:br>
            <a:rPr lang="en-US" sz="1050" dirty="0" smtClean="0"/>
          </a:br>
          <a:r>
            <a:rPr lang="en-US" sz="1050" dirty="0" smtClean="0"/>
            <a:t>Director VRK</a:t>
          </a:r>
          <a:endParaRPr lang="en-US" sz="1050" dirty="0"/>
        </a:p>
      </dgm:t>
    </dgm:pt>
    <dgm:pt modelId="{D5F52E3B-7BE2-4E80-90FF-8306A17CFF8A}" type="parTrans" cxnId="{B5368AB3-6A09-4986-8A56-83DA555636EB}">
      <dgm:prSet/>
      <dgm:spPr/>
      <dgm:t>
        <a:bodyPr/>
        <a:lstStyle/>
        <a:p>
          <a:endParaRPr lang="en-US" sz="2400"/>
        </a:p>
      </dgm:t>
    </dgm:pt>
    <dgm:pt modelId="{163CC27F-84E5-444B-8EA9-ABC32484E352}" type="sibTrans" cxnId="{B5368AB3-6A09-4986-8A56-83DA555636EB}">
      <dgm:prSet/>
      <dgm:spPr/>
      <dgm:t>
        <a:bodyPr/>
        <a:lstStyle/>
        <a:p>
          <a:endParaRPr lang="en-US" sz="2400"/>
        </a:p>
      </dgm:t>
    </dgm:pt>
    <dgm:pt modelId="{0518F379-9B76-4D24-9528-ABF29A5CC0F7}">
      <dgm:prSet phldrT="[Text]" custT="1"/>
      <dgm:spPr/>
      <dgm:t>
        <a:bodyPr/>
        <a:lstStyle/>
        <a:p>
          <a:r>
            <a:rPr lang="en-US" sz="1050" dirty="0" smtClean="0"/>
            <a:t>ANJALLY</a:t>
          </a:r>
          <a:r>
            <a:rPr lang="en-US" sz="1050" dirty="0" smtClean="0"/>
            <a:t/>
          </a:r>
          <a:br>
            <a:rPr lang="en-US" sz="1050" dirty="0" smtClean="0"/>
          </a:br>
          <a:r>
            <a:rPr lang="en-US" sz="1050" dirty="0" smtClean="0"/>
            <a:t>VRK </a:t>
          </a:r>
          <a:r>
            <a:rPr lang="en-US" sz="1050" dirty="0" smtClean="0"/>
            <a:t>Finance</a:t>
          </a:r>
          <a:endParaRPr lang="en-US" sz="1050" dirty="0"/>
        </a:p>
      </dgm:t>
    </dgm:pt>
    <dgm:pt modelId="{DE416E60-CF12-4738-8056-F98A479FE49F}" type="parTrans" cxnId="{DC6C29E2-CB45-4A25-A817-0402689C31A5}">
      <dgm:prSet/>
      <dgm:spPr/>
      <dgm:t>
        <a:bodyPr/>
        <a:lstStyle/>
        <a:p>
          <a:endParaRPr lang="en-US" sz="2400"/>
        </a:p>
      </dgm:t>
    </dgm:pt>
    <dgm:pt modelId="{BE12FF9A-AA6D-4E26-8169-D66AD7FF6FB4}" type="sibTrans" cxnId="{DC6C29E2-CB45-4A25-A817-0402689C31A5}">
      <dgm:prSet/>
      <dgm:spPr/>
      <dgm:t>
        <a:bodyPr/>
        <a:lstStyle/>
        <a:p>
          <a:endParaRPr lang="en-US" sz="2400"/>
        </a:p>
      </dgm:t>
    </dgm:pt>
    <dgm:pt modelId="{F6A84389-7479-4671-AFAB-22C86A1013C3}">
      <dgm:prSet phldrT="[Text]" custT="1"/>
      <dgm:spPr/>
      <dgm:t>
        <a:bodyPr/>
        <a:lstStyle/>
        <a:p>
          <a:r>
            <a:rPr lang="en-US" sz="1050" dirty="0" smtClean="0"/>
            <a:t>SARASWATHY</a:t>
          </a:r>
          <a:r>
            <a:rPr lang="en-US" sz="1050" dirty="0" smtClean="0"/>
            <a:t/>
          </a:r>
          <a:br>
            <a:rPr lang="en-US" sz="1050" dirty="0" smtClean="0"/>
          </a:br>
          <a:r>
            <a:rPr lang="en-US" sz="1050" dirty="0" smtClean="0"/>
            <a:t>Accounting</a:t>
          </a:r>
          <a:endParaRPr lang="en-US" sz="1050" dirty="0"/>
        </a:p>
      </dgm:t>
    </dgm:pt>
    <dgm:pt modelId="{5E5B7B96-2CDB-4DBE-BD1E-B6804DEF3F33}" type="parTrans" cxnId="{121FD0C0-474E-4E7F-9072-7C99AEF77048}">
      <dgm:prSet/>
      <dgm:spPr/>
      <dgm:t>
        <a:bodyPr/>
        <a:lstStyle/>
        <a:p>
          <a:endParaRPr lang="en-US" sz="2400"/>
        </a:p>
      </dgm:t>
    </dgm:pt>
    <dgm:pt modelId="{C6A80A7F-77F7-4D7F-A182-4E9EE385A904}" type="sibTrans" cxnId="{121FD0C0-474E-4E7F-9072-7C99AEF77048}">
      <dgm:prSet/>
      <dgm:spPr/>
      <dgm:t>
        <a:bodyPr/>
        <a:lstStyle/>
        <a:p>
          <a:endParaRPr lang="en-US" sz="2400"/>
        </a:p>
      </dgm:t>
    </dgm:pt>
    <dgm:pt modelId="{396A7383-D9B4-4304-8B32-78C675C30257}">
      <dgm:prSet custT="1"/>
      <dgm:spPr/>
      <dgm:t>
        <a:bodyPr/>
        <a:lstStyle/>
        <a:p>
          <a:r>
            <a:rPr lang="en-US" sz="1050" dirty="0" smtClean="0"/>
            <a:t>RAMASH</a:t>
          </a:r>
          <a:r>
            <a:rPr lang="en-US" sz="1050" dirty="0" smtClean="0"/>
            <a:t/>
          </a:r>
          <a:br>
            <a:rPr lang="en-US" sz="1050" dirty="0" smtClean="0"/>
          </a:br>
          <a:r>
            <a:rPr lang="en-US" sz="1050" dirty="0" smtClean="0"/>
            <a:t>Facilities</a:t>
          </a:r>
          <a:endParaRPr lang="en-US" sz="1050" dirty="0"/>
        </a:p>
      </dgm:t>
    </dgm:pt>
    <dgm:pt modelId="{63879560-0422-45CB-8864-A8F90043E6DC}" type="parTrans" cxnId="{B7A2A136-31AA-451F-84B0-F9D080E91954}">
      <dgm:prSet/>
      <dgm:spPr/>
      <dgm:t>
        <a:bodyPr/>
        <a:lstStyle/>
        <a:p>
          <a:endParaRPr lang="en-US" sz="2400"/>
        </a:p>
      </dgm:t>
    </dgm:pt>
    <dgm:pt modelId="{036C305C-2D32-4A0F-BFCC-1FD9FF710A6A}" type="sibTrans" cxnId="{B7A2A136-31AA-451F-84B0-F9D080E91954}">
      <dgm:prSet/>
      <dgm:spPr/>
      <dgm:t>
        <a:bodyPr/>
        <a:lstStyle/>
        <a:p>
          <a:endParaRPr lang="en-US" sz="2400"/>
        </a:p>
      </dgm:t>
    </dgm:pt>
    <dgm:pt modelId="{BD7BF20F-CF90-4343-9B85-CDA889B3002C}">
      <dgm:prSet phldrT="[Text]" custT="1"/>
      <dgm:spPr/>
      <dgm:t>
        <a:bodyPr/>
        <a:lstStyle/>
        <a:p>
          <a:r>
            <a:rPr lang="en-US" sz="1050" dirty="0" smtClean="0"/>
            <a:t>VIJIYA</a:t>
          </a:r>
          <a:r>
            <a:rPr lang="en-US" sz="1050" dirty="0" smtClean="0"/>
            <a:t/>
          </a:r>
          <a:br>
            <a:rPr lang="en-US" sz="1050" dirty="0" smtClean="0"/>
          </a:br>
          <a:r>
            <a:rPr lang="en-US" sz="1050" dirty="0" smtClean="0"/>
            <a:t>VRK </a:t>
          </a:r>
          <a:r>
            <a:rPr lang="en-US" sz="1050" dirty="0" smtClean="0"/>
            <a:t>Marketing</a:t>
          </a:r>
          <a:endParaRPr lang="en-US" sz="1050" dirty="0"/>
        </a:p>
      </dgm:t>
    </dgm:pt>
    <dgm:pt modelId="{9C69C267-C2CE-4680-BA9C-7D9CFB04DA07}" type="parTrans" cxnId="{65A88E62-253F-48E4-BD53-994D57C9A934}">
      <dgm:prSet/>
      <dgm:spPr/>
      <dgm:t>
        <a:bodyPr/>
        <a:lstStyle/>
        <a:p>
          <a:endParaRPr lang="en-US" sz="2400"/>
        </a:p>
      </dgm:t>
    </dgm:pt>
    <dgm:pt modelId="{B4A20142-C051-4F96-B98C-A88ED3B173C3}" type="sibTrans" cxnId="{65A88E62-253F-48E4-BD53-994D57C9A934}">
      <dgm:prSet/>
      <dgm:spPr/>
      <dgm:t>
        <a:bodyPr/>
        <a:lstStyle/>
        <a:p>
          <a:endParaRPr lang="en-US" sz="2400"/>
        </a:p>
      </dgm:t>
    </dgm:pt>
    <dgm:pt modelId="{BA884887-DAB9-40EF-B210-013F8580F0AC}">
      <dgm:prSet phldrT="[Text]" custT="1"/>
      <dgm:spPr/>
      <dgm:t>
        <a:bodyPr/>
        <a:lstStyle/>
        <a:p>
          <a:r>
            <a:rPr lang="en-US" sz="1050" dirty="0" smtClean="0"/>
            <a:t>KALAI</a:t>
          </a:r>
          <a:r>
            <a:rPr lang="en-US" sz="1050" dirty="0" smtClean="0"/>
            <a:t/>
          </a:r>
          <a:br>
            <a:rPr lang="en-US" sz="1050" dirty="0" smtClean="0"/>
          </a:br>
          <a:r>
            <a:rPr lang="en-US" sz="1050" dirty="0" smtClean="0"/>
            <a:t>VRK Procurement</a:t>
          </a:r>
          <a:endParaRPr lang="en-US" sz="1050" dirty="0"/>
        </a:p>
      </dgm:t>
    </dgm:pt>
    <dgm:pt modelId="{441267FB-F671-4CDA-A935-38DB662BEC19}" type="parTrans" cxnId="{D4353F35-47C6-4322-8ACD-FBF21F2E9B79}">
      <dgm:prSet/>
      <dgm:spPr/>
      <dgm:t>
        <a:bodyPr/>
        <a:lstStyle/>
        <a:p>
          <a:endParaRPr lang="en-US" sz="2400"/>
        </a:p>
      </dgm:t>
    </dgm:pt>
    <dgm:pt modelId="{A0817886-1F54-4253-B827-73561DB71E0E}" type="sibTrans" cxnId="{D4353F35-47C6-4322-8ACD-FBF21F2E9B79}">
      <dgm:prSet/>
      <dgm:spPr/>
      <dgm:t>
        <a:bodyPr/>
        <a:lstStyle/>
        <a:p>
          <a:endParaRPr lang="en-US" sz="2400"/>
        </a:p>
      </dgm:t>
    </dgm:pt>
    <dgm:pt modelId="{A6D054BA-1623-460B-B083-5E4C704BB0A0}">
      <dgm:prSet phldrT="[Text]" custT="1"/>
      <dgm:spPr/>
      <dgm:t>
        <a:bodyPr/>
        <a:lstStyle/>
        <a:p>
          <a:r>
            <a:rPr lang="en-US" sz="1050" dirty="0" smtClean="0"/>
            <a:t>RAJ</a:t>
          </a:r>
          <a:r>
            <a:rPr lang="en-US" sz="1050" dirty="0" smtClean="0"/>
            <a:t/>
          </a:r>
          <a:br>
            <a:rPr lang="en-US" sz="1050" dirty="0" smtClean="0"/>
          </a:br>
          <a:r>
            <a:rPr lang="en-US" sz="1050" dirty="0" smtClean="0"/>
            <a:t>Procurement Assistant</a:t>
          </a:r>
          <a:endParaRPr lang="en-US" sz="1050" dirty="0"/>
        </a:p>
      </dgm:t>
    </dgm:pt>
    <dgm:pt modelId="{0E361C8E-D1B4-446C-B255-DC6D9D384AA7}" type="parTrans" cxnId="{D1B85D91-E690-4EF4-B138-ED98665974B1}">
      <dgm:prSet/>
      <dgm:spPr/>
      <dgm:t>
        <a:bodyPr/>
        <a:lstStyle/>
        <a:p>
          <a:endParaRPr lang="en-US" sz="2400"/>
        </a:p>
      </dgm:t>
    </dgm:pt>
    <dgm:pt modelId="{CAB408B4-F6B7-42D2-9D5D-F46657E4DF66}" type="sibTrans" cxnId="{D1B85D91-E690-4EF4-B138-ED98665974B1}">
      <dgm:prSet/>
      <dgm:spPr/>
      <dgm:t>
        <a:bodyPr/>
        <a:lstStyle/>
        <a:p>
          <a:endParaRPr lang="en-US" sz="2400"/>
        </a:p>
      </dgm:t>
    </dgm:pt>
    <dgm:pt modelId="{A23E3DD3-84C7-4F1A-A7EB-38BFC37D2455}">
      <dgm:prSet phldrT="[Text]" custT="1"/>
      <dgm:spPr/>
      <dgm:t>
        <a:bodyPr/>
        <a:lstStyle/>
        <a:p>
          <a:r>
            <a:rPr lang="en-US" sz="1050" dirty="0" smtClean="0"/>
            <a:t>ANANTHA</a:t>
          </a:r>
          <a:r>
            <a:rPr lang="en-US" sz="1050" dirty="0" smtClean="0"/>
            <a:t/>
          </a:r>
          <a:br>
            <a:rPr lang="en-US" sz="1050" dirty="0" smtClean="0"/>
          </a:br>
          <a:r>
            <a:rPr lang="en-US" sz="1050" dirty="0" smtClean="0"/>
            <a:t>VRK </a:t>
          </a:r>
          <a:r>
            <a:rPr lang="en-US" sz="1050" dirty="0" smtClean="0"/>
            <a:t>Transportation</a:t>
          </a:r>
          <a:endParaRPr lang="en-US" sz="1050" dirty="0"/>
        </a:p>
      </dgm:t>
    </dgm:pt>
    <dgm:pt modelId="{6498817C-9826-4FBA-BCEC-41614DC91838}" type="parTrans" cxnId="{CC32D3BE-D3B3-4320-A280-FE481D4240AD}">
      <dgm:prSet/>
      <dgm:spPr/>
      <dgm:t>
        <a:bodyPr/>
        <a:lstStyle/>
        <a:p>
          <a:endParaRPr lang="en-US" sz="2400"/>
        </a:p>
      </dgm:t>
    </dgm:pt>
    <dgm:pt modelId="{2D13F887-1444-4980-A5FC-C923C8370102}" type="sibTrans" cxnId="{CC32D3BE-D3B3-4320-A280-FE481D4240AD}">
      <dgm:prSet/>
      <dgm:spPr/>
      <dgm:t>
        <a:bodyPr/>
        <a:lstStyle/>
        <a:p>
          <a:endParaRPr lang="en-US" sz="2400"/>
        </a:p>
      </dgm:t>
    </dgm:pt>
    <dgm:pt modelId="{44EE301A-5342-44B9-A4F6-A9AE3E1D95DE}" type="asst">
      <dgm:prSet custT="1"/>
      <dgm:spPr/>
      <dgm:t>
        <a:bodyPr/>
        <a:lstStyle/>
        <a:p>
          <a:r>
            <a:rPr lang="en-US" sz="1050" dirty="0" smtClean="0"/>
            <a:t>R.KALAIHARASAN</a:t>
          </a:r>
          <a:r>
            <a:rPr lang="en-US" sz="1050" dirty="0" smtClean="0"/>
            <a:t/>
          </a:r>
          <a:br>
            <a:rPr lang="en-US" sz="1050" dirty="0" smtClean="0"/>
          </a:br>
          <a:r>
            <a:rPr lang="en-US" sz="1050" dirty="0" smtClean="0"/>
            <a:t>Executive Assistant</a:t>
          </a:r>
          <a:endParaRPr lang="en-US" sz="1050" dirty="0"/>
        </a:p>
      </dgm:t>
    </dgm:pt>
    <dgm:pt modelId="{03338164-2987-4361-9BEB-F663027DF0F6}" type="parTrans" cxnId="{10B868B8-BB23-434A-BCE6-1D9BDE23071F}">
      <dgm:prSet/>
      <dgm:spPr/>
      <dgm:t>
        <a:bodyPr/>
        <a:lstStyle/>
        <a:p>
          <a:endParaRPr lang="en-US" sz="2400"/>
        </a:p>
      </dgm:t>
    </dgm:pt>
    <dgm:pt modelId="{6737E240-E922-4F9B-8303-705347FF9340}" type="sibTrans" cxnId="{10B868B8-BB23-434A-BCE6-1D9BDE23071F}">
      <dgm:prSet/>
      <dgm:spPr/>
      <dgm:t>
        <a:bodyPr/>
        <a:lstStyle/>
        <a:p>
          <a:endParaRPr lang="en-US" sz="2400"/>
        </a:p>
      </dgm:t>
    </dgm:pt>
    <dgm:pt modelId="{387A18B9-C7FD-4D3D-8661-AA1540911CA6}">
      <dgm:prSet custT="1"/>
      <dgm:spPr/>
      <dgm:t>
        <a:bodyPr/>
        <a:lstStyle/>
        <a:p>
          <a:r>
            <a:rPr lang="en-US" sz="1050" dirty="0" smtClean="0"/>
            <a:t>MD ABDUL BARTHI</a:t>
          </a:r>
          <a:endParaRPr lang="en-US" sz="1050" dirty="0" smtClean="0"/>
        </a:p>
        <a:p>
          <a:r>
            <a:rPr lang="en-US" sz="1050" dirty="0" smtClean="0"/>
            <a:t>Dispatch</a:t>
          </a:r>
          <a:endParaRPr lang="en-US" sz="1050" dirty="0"/>
        </a:p>
      </dgm:t>
    </dgm:pt>
    <dgm:pt modelId="{582A2D63-3B2B-47AD-8AFC-7938F6C5D036}" type="parTrans" cxnId="{64D22EEC-9091-4B1A-9D5E-4216C39BDEBD}">
      <dgm:prSet/>
      <dgm:spPr/>
      <dgm:t>
        <a:bodyPr/>
        <a:lstStyle/>
        <a:p>
          <a:endParaRPr lang="en-US" sz="2400"/>
        </a:p>
      </dgm:t>
    </dgm:pt>
    <dgm:pt modelId="{F8E21599-760F-4403-A2B4-3D9497DF51E6}" type="sibTrans" cxnId="{64D22EEC-9091-4B1A-9D5E-4216C39BDEBD}">
      <dgm:prSet/>
      <dgm:spPr/>
      <dgm:t>
        <a:bodyPr/>
        <a:lstStyle/>
        <a:p>
          <a:endParaRPr lang="en-US" sz="2400"/>
        </a:p>
      </dgm:t>
    </dgm:pt>
    <dgm:pt modelId="{98422DAB-53A7-47EC-AFD6-6AA680CB12E8}" type="pres">
      <dgm:prSet presAssocID="{6EA1F4CD-0708-4339-A47D-25F76AEDB4DB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15707AE-6AA9-4B07-88C4-278F2AEB4BFD}" type="pres">
      <dgm:prSet presAssocID="{2EA33616-6C58-403A-899C-3B7D55F71B27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B808B9E-BD6D-4184-8B87-31C2D5FAB879}" type="pres">
      <dgm:prSet presAssocID="{2EA33616-6C58-403A-899C-3B7D55F71B27}" presName="rootComposite1" presStyleCnt="0"/>
      <dgm:spPr/>
      <dgm:t>
        <a:bodyPr/>
        <a:lstStyle/>
        <a:p>
          <a:endParaRPr lang="en-US"/>
        </a:p>
      </dgm:t>
    </dgm:pt>
    <dgm:pt modelId="{5258AEE7-646C-48C8-A78C-7574E699FD00}" type="pres">
      <dgm:prSet presAssocID="{2EA33616-6C58-403A-899C-3B7D55F71B27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E271D1-395D-4571-9592-B77C0643AE50}" type="pres">
      <dgm:prSet presAssocID="{2EA33616-6C58-403A-899C-3B7D55F71B27}" presName="topArc1" presStyleLbl="parChTrans1D1" presStyleIdx="0" presStyleCnt="20"/>
      <dgm:spPr/>
      <dgm:t>
        <a:bodyPr/>
        <a:lstStyle/>
        <a:p>
          <a:endParaRPr lang="en-US"/>
        </a:p>
      </dgm:t>
    </dgm:pt>
    <dgm:pt modelId="{F85D1DBA-A5C7-4A5E-958F-D91A1F4C5DBC}" type="pres">
      <dgm:prSet presAssocID="{2EA33616-6C58-403A-899C-3B7D55F71B27}" presName="bottomArc1" presStyleLbl="parChTrans1D1" presStyleIdx="1" presStyleCnt="20"/>
      <dgm:spPr/>
      <dgm:t>
        <a:bodyPr/>
        <a:lstStyle/>
        <a:p>
          <a:endParaRPr lang="en-US"/>
        </a:p>
      </dgm:t>
    </dgm:pt>
    <dgm:pt modelId="{A671A51C-1B3C-48EB-986F-97FA44F4D1DE}" type="pres">
      <dgm:prSet presAssocID="{2EA33616-6C58-403A-899C-3B7D55F71B27}" presName="topConnNode1" presStyleLbl="node1" presStyleIdx="0" presStyleCnt="0"/>
      <dgm:spPr/>
      <dgm:t>
        <a:bodyPr/>
        <a:lstStyle/>
        <a:p>
          <a:endParaRPr lang="en-US"/>
        </a:p>
      </dgm:t>
    </dgm:pt>
    <dgm:pt modelId="{DDB7F24E-6755-4279-8C61-E5F11272712E}" type="pres">
      <dgm:prSet presAssocID="{2EA33616-6C58-403A-899C-3B7D55F71B27}" presName="hierChild2" presStyleCnt="0"/>
      <dgm:spPr/>
      <dgm:t>
        <a:bodyPr/>
        <a:lstStyle/>
        <a:p>
          <a:endParaRPr lang="en-US"/>
        </a:p>
      </dgm:t>
    </dgm:pt>
    <dgm:pt modelId="{5B358184-B804-4C2F-9266-7A01015B1649}" type="pres">
      <dgm:prSet presAssocID="{DE416E60-CF12-4738-8056-F98A479FE49F}" presName="Name28" presStyleLbl="parChTrans1D2" presStyleIdx="0" presStyleCnt="6"/>
      <dgm:spPr/>
      <dgm:t>
        <a:bodyPr/>
        <a:lstStyle/>
        <a:p>
          <a:endParaRPr lang="en-US"/>
        </a:p>
      </dgm:t>
    </dgm:pt>
    <dgm:pt modelId="{78F81CCA-CE0E-4FDC-BCC9-8C48C6DA304A}" type="pres">
      <dgm:prSet presAssocID="{0518F379-9B76-4D24-9528-ABF29A5CC0F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81C2C43-91B3-4626-89DC-95212110F9B3}" type="pres">
      <dgm:prSet presAssocID="{0518F379-9B76-4D24-9528-ABF29A5CC0F7}" presName="rootComposite2" presStyleCnt="0"/>
      <dgm:spPr/>
      <dgm:t>
        <a:bodyPr/>
        <a:lstStyle/>
        <a:p>
          <a:endParaRPr lang="en-US"/>
        </a:p>
      </dgm:t>
    </dgm:pt>
    <dgm:pt modelId="{C2C3FEAB-B14B-4D4E-A640-0B3D81FF1A84}" type="pres">
      <dgm:prSet presAssocID="{0518F379-9B76-4D24-9528-ABF29A5CC0F7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570679-79ED-49FE-92CA-80E8DC4FEE2B}" type="pres">
      <dgm:prSet presAssocID="{0518F379-9B76-4D24-9528-ABF29A5CC0F7}" presName="topArc2" presStyleLbl="parChTrans1D1" presStyleIdx="2" presStyleCnt="20"/>
      <dgm:spPr/>
      <dgm:t>
        <a:bodyPr/>
        <a:lstStyle/>
        <a:p>
          <a:endParaRPr lang="en-US"/>
        </a:p>
      </dgm:t>
    </dgm:pt>
    <dgm:pt modelId="{204BF0D4-593D-4220-8E2B-D2D0A7937E96}" type="pres">
      <dgm:prSet presAssocID="{0518F379-9B76-4D24-9528-ABF29A5CC0F7}" presName="bottomArc2" presStyleLbl="parChTrans1D1" presStyleIdx="3" presStyleCnt="20"/>
      <dgm:spPr/>
      <dgm:t>
        <a:bodyPr/>
        <a:lstStyle/>
        <a:p>
          <a:endParaRPr lang="en-US"/>
        </a:p>
      </dgm:t>
    </dgm:pt>
    <dgm:pt modelId="{948BCF65-C961-48D0-8E93-92B16EDBA962}" type="pres">
      <dgm:prSet presAssocID="{0518F379-9B76-4D24-9528-ABF29A5CC0F7}" presName="topConnNode2" presStyleLbl="node2" presStyleIdx="0" presStyleCnt="0"/>
      <dgm:spPr/>
      <dgm:t>
        <a:bodyPr/>
        <a:lstStyle/>
        <a:p>
          <a:endParaRPr lang="en-US"/>
        </a:p>
      </dgm:t>
    </dgm:pt>
    <dgm:pt modelId="{BEE5A3D3-9E1A-4AF9-B3B6-8FF3FAB0AAEE}" type="pres">
      <dgm:prSet presAssocID="{0518F379-9B76-4D24-9528-ABF29A5CC0F7}" presName="hierChild4" presStyleCnt="0"/>
      <dgm:spPr/>
      <dgm:t>
        <a:bodyPr/>
        <a:lstStyle/>
        <a:p>
          <a:endParaRPr lang="en-US"/>
        </a:p>
      </dgm:t>
    </dgm:pt>
    <dgm:pt modelId="{99D2A583-5EAA-4CB5-AADF-F535588B4F57}" type="pres">
      <dgm:prSet presAssocID="{5E5B7B96-2CDB-4DBE-BD1E-B6804DEF3F33}" presName="Name28" presStyleLbl="parChTrans1D3" presStyleIdx="0" presStyleCnt="3"/>
      <dgm:spPr/>
      <dgm:t>
        <a:bodyPr/>
        <a:lstStyle/>
        <a:p>
          <a:endParaRPr lang="en-US"/>
        </a:p>
      </dgm:t>
    </dgm:pt>
    <dgm:pt modelId="{D19AC074-ACC3-4FBD-B2B9-12450E7C692E}" type="pres">
      <dgm:prSet presAssocID="{F6A84389-7479-4671-AFAB-22C86A1013C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CAA148E-4EAD-45B4-8EB9-676057144B50}" type="pres">
      <dgm:prSet presAssocID="{F6A84389-7479-4671-AFAB-22C86A1013C3}" presName="rootComposite2" presStyleCnt="0"/>
      <dgm:spPr/>
      <dgm:t>
        <a:bodyPr/>
        <a:lstStyle/>
        <a:p>
          <a:endParaRPr lang="en-US"/>
        </a:p>
      </dgm:t>
    </dgm:pt>
    <dgm:pt modelId="{AB1AF5AA-26F8-4038-B898-5DB54882D3E6}" type="pres">
      <dgm:prSet presAssocID="{F6A84389-7479-4671-AFAB-22C86A1013C3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24345F-7010-4A21-848D-56AB036091DA}" type="pres">
      <dgm:prSet presAssocID="{F6A84389-7479-4671-AFAB-22C86A1013C3}" presName="topArc2" presStyleLbl="parChTrans1D1" presStyleIdx="4" presStyleCnt="20"/>
      <dgm:spPr/>
      <dgm:t>
        <a:bodyPr/>
        <a:lstStyle/>
        <a:p>
          <a:endParaRPr lang="en-US"/>
        </a:p>
      </dgm:t>
    </dgm:pt>
    <dgm:pt modelId="{75D048D8-AE91-4545-82F9-8B5A2FC29C28}" type="pres">
      <dgm:prSet presAssocID="{F6A84389-7479-4671-AFAB-22C86A1013C3}" presName="bottomArc2" presStyleLbl="parChTrans1D1" presStyleIdx="5" presStyleCnt="20"/>
      <dgm:spPr/>
      <dgm:t>
        <a:bodyPr/>
        <a:lstStyle/>
        <a:p>
          <a:endParaRPr lang="en-US"/>
        </a:p>
      </dgm:t>
    </dgm:pt>
    <dgm:pt modelId="{8FD0B488-98DE-49BB-B36B-723B69359302}" type="pres">
      <dgm:prSet presAssocID="{F6A84389-7479-4671-AFAB-22C86A1013C3}" presName="topConnNode2" presStyleLbl="node3" presStyleIdx="0" presStyleCnt="0"/>
      <dgm:spPr/>
      <dgm:t>
        <a:bodyPr/>
        <a:lstStyle/>
        <a:p>
          <a:endParaRPr lang="en-US"/>
        </a:p>
      </dgm:t>
    </dgm:pt>
    <dgm:pt modelId="{FE86FC5F-7846-40EF-B4CF-0D5672E3547A}" type="pres">
      <dgm:prSet presAssocID="{F6A84389-7479-4671-AFAB-22C86A1013C3}" presName="hierChild4" presStyleCnt="0"/>
      <dgm:spPr/>
      <dgm:t>
        <a:bodyPr/>
        <a:lstStyle/>
        <a:p>
          <a:endParaRPr lang="en-US"/>
        </a:p>
      </dgm:t>
    </dgm:pt>
    <dgm:pt modelId="{A197C759-8527-4AE5-93DB-89E75EE9FF96}" type="pres">
      <dgm:prSet presAssocID="{F6A84389-7479-4671-AFAB-22C86A1013C3}" presName="hierChild5" presStyleCnt="0"/>
      <dgm:spPr/>
      <dgm:t>
        <a:bodyPr/>
        <a:lstStyle/>
        <a:p>
          <a:endParaRPr lang="en-US"/>
        </a:p>
      </dgm:t>
    </dgm:pt>
    <dgm:pt modelId="{5D0AB7F5-9911-4BA8-8391-8A0951A41DAC}" type="pres">
      <dgm:prSet presAssocID="{0518F379-9B76-4D24-9528-ABF29A5CC0F7}" presName="hierChild5" presStyleCnt="0"/>
      <dgm:spPr/>
      <dgm:t>
        <a:bodyPr/>
        <a:lstStyle/>
        <a:p>
          <a:endParaRPr lang="en-US"/>
        </a:p>
      </dgm:t>
    </dgm:pt>
    <dgm:pt modelId="{DCD576FE-1CEC-43FE-920C-3DC2B8BCA37B}" type="pres">
      <dgm:prSet presAssocID="{63879560-0422-45CB-8864-A8F90043E6DC}" presName="Name28" presStyleLbl="parChTrans1D2" presStyleIdx="1" presStyleCnt="6"/>
      <dgm:spPr/>
      <dgm:t>
        <a:bodyPr/>
        <a:lstStyle/>
        <a:p>
          <a:endParaRPr lang="en-US"/>
        </a:p>
      </dgm:t>
    </dgm:pt>
    <dgm:pt modelId="{5A3BA9BA-B6CA-4C34-B0B0-3FDF296F9183}" type="pres">
      <dgm:prSet presAssocID="{396A7383-D9B4-4304-8B32-78C675C3025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8DC05CD-C1B9-4DC8-899D-F7D6A4A23C31}" type="pres">
      <dgm:prSet presAssocID="{396A7383-D9B4-4304-8B32-78C675C30257}" presName="rootComposite2" presStyleCnt="0"/>
      <dgm:spPr/>
      <dgm:t>
        <a:bodyPr/>
        <a:lstStyle/>
        <a:p>
          <a:endParaRPr lang="en-US"/>
        </a:p>
      </dgm:t>
    </dgm:pt>
    <dgm:pt modelId="{5FE2028B-E9CF-45BA-BAA0-26CFDFF78ACC}" type="pres">
      <dgm:prSet presAssocID="{396A7383-D9B4-4304-8B32-78C675C30257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83F69A-69F1-4B92-8032-8FB7960224FF}" type="pres">
      <dgm:prSet presAssocID="{396A7383-D9B4-4304-8B32-78C675C30257}" presName="topArc2" presStyleLbl="parChTrans1D1" presStyleIdx="6" presStyleCnt="20"/>
      <dgm:spPr/>
      <dgm:t>
        <a:bodyPr/>
        <a:lstStyle/>
        <a:p>
          <a:endParaRPr lang="en-US"/>
        </a:p>
      </dgm:t>
    </dgm:pt>
    <dgm:pt modelId="{92559FCC-EA2C-408A-813B-7CCC1ADC0575}" type="pres">
      <dgm:prSet presAssocID="{396A7383-D9B4-4304-8B32-78C675C30257}" presName="bottomArc2" presStyleLbl="parChTrans1D1" presStyleIdx="7" presStyleCnt="20"/>
      <dgm:spPr/>
      <dgm:t>
        <a:bodyPr/>
        <a:lstStyle/>
        <a:p>
          <a:endParaRPr lang="en-US"/>
        </a:p>
      </dgm:t>
    </dgm:pt>
    <dgm:pt modelId="{0CF9A8AB-7656-4259-B445-53CB144DFD4D}" type="pres">
      <dgm:prSet presAssocID="{396A7383-D9B4-4304-8B32-78C675C30257}" presName="topConnNode2" presStyleLbl="node2" presStyleIdx="0" presStyleCnt="0"/>
      <dgm:spPr/>
      <dgm:t>
        <a:bodyPr/>
        <a:lstStyle/>
        <a:p>
          <a:endParaRPr lang="en-US"/>
        </a:p>
      </dgm:t>
    </dgm:pt>
    <dgm:pt modelId="{1421C458-FA1B-4924-B6CB-503874B56125}" type="pres">
      <dgm:prSet presAssocID="{396A7383-D9B4-4304-8B32-78C675C30257}" presName="hierChild4" presStyleCnt="0"/>
      <dgm:spPr/>
      <dgm:t>
        <a:bodyPr/>
        <a:lstStyle/>
        <a:p>
          <a:endParaRPr lang="en-US"/>
        </a:p>
      </dgm:t>
    </dgm:pt>
    <dgm:pt modelId="{7B62B334-519A-4412-85A4-CB372F050645}" type="pres">
      <dgm:prSet presAssocID="{396A7383-D9B4-4304-8B32-78C675C30257}" presName="hierChild5" presStyleCnt="0"/>
      <dgm:spPr/>
      <dgm:t>
        <a:bodyPr/>
        <a:lstStyle/>
        <a:p>
          <a:endParaRPr lang="en-US"/>
        </a:p>
      </dgm:t>
    </dgm:pt>
    <dgm:pt modelId="{21AA89E6-A2E7-4F94-9BEC-C44137BE44CF}" type="pres">
      <dgm:prSet presAssocID="{9C69C267-C2CE-4680-BA9C-7D9CFB04DA07}" presName="Name28" presStyleLbl="parChTrans1D2" presStyleIdx="2" presStyleCnt="6"/>
      <dgm:spPr/>
      <dgm:t>
        <a:bodyPr/>
        <a:lstStyle/>
        <a:p>
          <a:endParaRPr lang="en-US"/>
        </a:p>
      </dgm:t>
    </dgm:pt>
    <dgm:pt modelId="{45BE763F-D42F-4B94-80D7-36E5833C6944}" type="pres">
      <dgm:prSet presAssocID="{BD7BF20F-CF90-4343-9B85-CDA889B3002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63832FF-02D7-4ABD-B867-D326B1DA7D45}" type="pres">
      <dgm:prSet presAssocID="{BD7BF20F-CF90-4343-9B85-CDA889B3002C}" presName="rootComposite2" presStyleCnt="0"/>
      <dgm:spPr/>
      <dgm:t>
        <a:bodyPr/>
        <a:lstStyle/>
        <a:p>
          <a:endParaRPr lang="en-US"/>
        </a:p>
      </dgm:t>
    </dgm:pt>
    <dgm:pt modelId="{6A4F1F40-121D-490D-A916-E20D316DB7CC}" type="pres">
      <dgm:prSet presAssocID="{BD7BF20F-CF90-4343-9B85-CDA889B3002C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E65510-C099-48A2-B68B-97D11CC052E1}" type="pres">
      <dgm:prSet presAssocID="{BD7BF20F-CF90-4343-9B85-CDA889B3002C}" presName="topArc2" presStyleLbl="parChTrans1D1" presStyleIdx="8" presStyleCnt="20"/>
      <dgm:spPr/>
      <dgm:t>
        <a:bodyPr/>
        <a:lstStyle/>
        <a:p>
          <a:endParaRPr lang="en-US"/>
        </a:p>
      </dgm:t>
    </dgm:pt>
    <dgm:pt modelId="{AE3752A4-59DC-4FFF-8A79-48B2F766F816}" type="pres">
      <dgm:prSet presAssocID="{BD7BF20F-CF90-4343-9B85-CDA889B3002C}" presName="bottomArc2" presStyleLbl="parChTrans1D1" presStyleIdx="9" presStyleCnt="20"/>
      <dgm:spPr/>
      <dgm:t>
        <a:bodyPr/>
        <a:lstStyle/>
        <a:p>
          <a:endParaRPr lang="en-US"/>
        </a:p>
      </dgm:t>
    </dgm:pt>
    <dgm:pt modelId="{AE59E9F6-0047-48E6-97AA-DB1E4A66428B}" type="pres">
      <dgm:prSet presAssocID="{BD7BF20F-CF90-4343-9B85-CDA889B3002C}" presName="topConnNode2" presStyleLbl="node2" presStyleIdx="0" presStyleCnt="0"/>
      <dgm:spPr/>
      <dgm:t>
        <a:bodyPr/>
        <a:lstStyle/>
        <a:p>
          <a:endParaRPr lang="en-US"/>
        </a:p>
      </dgm:t>
    </dgm:pt>
    <dgm:pt modelId="{37C7A7F4-66BC-4CC9-B55B-99AF606928C9}" type="pres">
      <dgm:prSet presAssocID="{BD7BF20F-CF90-4343-9B85-CDA889B3002C}" presName="hierChild4" presStyleCnt="0"/>
      <dgm:spPr/>
      <dgm:t>
        <a:bodyPr/>
        <a:lstStyle/>
        <a:p>
          <a:endParaRPr lang="en-US"/>
        </a:p>
      </dgm:t>
    </dgm:pt>
    <dgm:pt modelId="{C5CA2E93-9C79-45C0-B12C-43B877E1FEF0}" type="pres">
      <dgm:prSet presAssocID="{BD7BF20F-CF90-4343-9B85-CDA889B3002C}" presName="hierChild5" presStyleCnt="0"/>
      <dgm:spPr/>
      <dgm:t>
        <a:bodyPr/>
        <a:lstStyle/>
        <a:p>
          <a:endParaRPr lang="en-US"/>
        </a:p>
      </dgm:t>
    </dgm:pt>
    <dgm:pt modelId="{114ABDCE-AE98-428B-A989-8C3F382BD2C6}" type="pres">
      <dgm:prSet presAssocID="{441267FB-F671-4CDA-A935-38DB662BEC19}" presName="Name28" presStyleLbl="parChTrans1D2" presStyleIdx="3" presStyleCnt="6"/>
      <dgm:spPr/>
      <dgm:t>
        <a:bodyPr/>
        <a:lstStyle/>
        <a:p>
          <a:endParaRPr lang="en-US"/>
        </a:p>
      </dgm:t>
    </dgm:pt>
    <dgm:pt modelId="{B7030357-A702-4B10-8F83-3BECCC900BD0}" type="pres">
      <dgm:prSet presAssocID="{BA884887-DAB9-40EF-B210-013F8580F0A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79EDBA8-C3AE-4112-A4A5-537C5B917EB5}" type="pres">
      <dgm:prSet presAssocID="{BA884887-DAB9-40EF-B210-013F8580F0AC}" presName="rootComposite2" presStyleCnt="0"/>
      <dgm:spPr/>
      <dgm:t>
        <a:bodyPr/>
        <a:lstStyle/>
        <a:p>
          <a:endParaRPr lang="en-US"/>
        </a:p>
      </dgm:t>
    </dgm:pt>
    <dgm:pt modelId="{3D302EFC-F485-4D6E-AB0B-225937CD6777}" type="pres">
      <dgm:prSet presAssocID="{BA884887-DAB9-40EF-B210-013F8580F0AC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E52A13-94C1-443F-8DE7-5C12F42B552C}" type="pres">
      <dgm:prSet presAssocID="{BA884887-DAB9-40EF-B210-013F8580F0AC}" presName="topArc2" presStyleLbl="parChTrans1D1" presStyleIdx="10" presStyleCnt="20"/>
      <dgm:spPr/>
      <dgm:t>
        <a:bodyPr/>
        <a:lstStyle/>
        <a:p>
          <a:endParaRPr lang="en-US"/>
        </a:p>
      </dgm:t>
    </dgm:pt>
    <dgm:pt modelId="{D223D03C-E429-4BC9-B1DE-545473DF2431}" type="pres">
      <dgm:prSet presAssocID="{BA884887-DAB9-40EF-B210-013F8580F0AC}" presName="bottomArc2" presStyleLbl="parChTrans1D1" presStyleIdx="11" presStyleCnt="20"/>
      <dgm:spPr/>
      <dgm:t>
        <a:bodyPr/>
        <a:lstStyle/>
        <a:p>
          <a:endParaRPr lang="en-US"/>
        </a:p>
      </dgm:t>
    </dgm:pt>
    <dgm:pt modelId="{BF017B86-E32E-4F8E-98D2-6160A4B76C4D}" type="pres">
      <dgm:prSet presAssocID="{BA884887-DAB9-40EF-B210-013F8580F0AC}" presName="topConnNode2" presStyleLbl="node2" presStyleIdx="0" presStyleCnt="0"/>
      <dgm:spPr/>
      <dgm:t>
        <a:bodyPr/>
        <a:lstStyle/>
        <a:p>
          <a:endParaRPr lang="en-US"/>
        </a:p>
      </dgm:t>
    </dgm:pt>
    <dgm:pt modelId="{AEDC8FE8-6368-4B5C-A55B-7FF660519DDA}" type="pres">
      <dgm:prSet presAssocID="{BA884887-DAB9-40EF-B210-013F8580F0AC}" presName="hierChild4" presStyleCnt="0"/>
      <dgm:spPr/>
      <dgm:t>
        <a:bodyPr/>
        <a:lstStyle/>
        <a:p>
          <a:endParaRPr lang="en-US"/>
        </a:p>
      </dgm:t>
    </dgm:pt>
    <dgm:pt modelId="{2E01AF5A-D1B2-4A9A-8273-839A2F9EFDF9}" type="pres">
      <dgm:prSet presAssocID="{0E361C8E-D1B4-446C-B255-DC6D9D384AA7}" presName="Name28" presStyleLbl="parChTrans1D3" presStyleIdx="1" presStyleCnt="3"/>
      <dgm:spPr/>
      <dgm:t>
        <a:bodyPr/>
        <a:lstStyle/>
        <a:p>
          <a:endParaRPr lang="en-US"/>
        </a:p>
      </dgm:t>
    </dgm:pt>
    <dgm:pt modelId="{A21BB894-8C3C-494E-9B12-9DFC84A9B4F8}" type="pres">
      <dgm:prSet presAssocID="{A6D054BA-1623-460B-B083-5E4C704BB0A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91AF469-C294-45B5-84B7-73ADA0890F6F}" type="pres">
      <dgm:prSet presAssocID="{A6D054BA-1623-460B-B083-5E4C704BB0A0}" presName="rootComposite2" presStyleCnt="0"/>
      <dgm:spPr/>
      <dgm:t>
        <a:bodyPr/>
        <a:lstStyle/>
        <a:p>
          <a:endParaRPr lang="en-US"/>
        </a:p>
      </dgm:t>
    </dgm:pt>
    <dgm:pt modelId="{F9A20F78-6846-4219-9933-C2D9C0D0A090}" type="pres">
      <dgm:prSet presAssocID="{A6D054BA-1623-460B-B083-5E4C704BB0A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156863-0175-4CF0-BA38-9FC7B4CE2E77}" type="pres">
      <dgm:prSet presAssocID="{A6D054BA-1623-460B-B083-5E4C704BB0A0}" presName="topArc2" presStyleLbl="parChTrans1D1" presStyleIdx="12" presStyleCnt="20"/>
      <dgm:spPr/>
      <dgm:t>
        <a:bodyPr/>
        <a:lstStyle/>
        <a:p>
          <a:endParaRPr lang="en-US"/>
        </a:p>
      </dgm:t>
    </dgm:pt>
    <dgm:pt modelId="{A1AB1253-FCCE-404B-8E90-0F2245E30690}" type="pres">
      <dgm:prSet presAssocID="{A6D054BA-1623-460B-B083-5E4C704BB0A0}" presName="bottomArc2" presStyleLbl="parChTrans1D1" presStyleIdx="13" presStyleCnt="20"/>
      <dgm:spPr/>
      <dgm:t>
        <a:bodyPr/>
        <a:lstStyle/>
        <a:p>
          <a:endParaRPr lang="en-US"/>
        </a:p>
      </dgm:t>
    </dgm:pt>
    <dgm:pt modelId="{046431E7-1887-4367-8A12-8D11BE27A1C3}" type="pres">
      <dgm:prSet presAssocID="{A6D054BA-1623-460B-B083-5E4C704BB0A0}" presName="topConnNode2" presStyleLbl="node3" presStyleIdx="0" presStyleCnt="0"/>
      <dgm:spPr/>
      <dgm:t>
        <a:bodyPr/>
        <a:lstStyle/>
        <a:p>
          <a:endParaRPr lang="en-US"/>
        </a:p>
      </dgm:t>
    </dgm:pt>
    <dgm:pt modelId="{0B53A679-898A-4493-81CC-F4B68A564C1D}" type="pres">
      <dgm:prSet presAssocID="{A6D054BA-1623-460B-B083-5E4C704BB0A0}" presName="hierChild4" presStyleCnt="0"/>
      <dgm:spPr/>
      <dgm:t>
        <a:bodyPr/>
        <a:lstStyle/>
        <a:p>
          <a:endParaRPr lang="en-US"/>
        </a:p>
      </dgm:t>
    </dgm:pt>
    <dgm:pt modelId="{73959520-364A-47F8-909C-2EB86167095F}" type="pres">
      <dgm:prSet presAssocID="{A6D054BA-1623-460B-B083-5E4C704BB0A0}" presName="hierChild5" presStyleCnt="0"/>
      <dgm:spPr/>
      <dgm:t>
        <a:bodyPr/>
        <a:lstStyle/>
        <a:p>
          <a:endParaRPr lang="en-US"/>
        </a:p>
      </dgm:t>
    </dgm:pt>
    <dgm:pt modelId="{058368B5-1189-4513-819E-41391147A3B9}" type="pres">
      <dgm:prSet presAssocID="{BA884887-DAB9-40EF-B210-013F8580F0AC}" presName="hierChild5" presStyleCnt="0"/>
      <dgm:spPr/>
      <dgm:t>
        <a:bodyPr/>
        <a:lstStyle/>
        <a:p>
          <a:endParaRPr lang="en-US"/>
        </a:p>
      </dgm:t>
    </dgm:pt>
    <dgm:pt modelId="{7CCC270F-E3DA-4AF1-A456-4F3A883E4710}" type="pres">
      <dgm:prSet presAssocID="{6498817C-9826-4FBA-BCEC-41614DC91838}" presName="Name28" presStyleLbl="parChTrans1D2" presStyleIdx="4" presStyleCnt="6"/>
      <dgm:spPr/>
      <dgm:t>
        <a:bodyPr/>
        <a:lstStyle/>
        <a:p>
          <a:endParaRPr lang="en-US"/>
        </a:p>
      </dgm:t>
    </dgm:pt>
    <dgm:pt modelId="{809B36DE-54E5-426B-8006-D46240A7BB44}" type="pres">
      <dgm:prSet presAssocID="{A23E3DD3-84C7-4F1A-A7EB-38BFC37D245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6A250E2-B7B1-4A5D-B675-65816840FED1}" type="pres">
      <dgm:prSet presAssocID="{A23E3DD3-84C7-4F1A-A7EB-38BFC37D2455}" presName="rootComposite2" presStyleCnt="0"/>
      <dgm:spPr/>
      <dgm:t>
        <a:bodyPr/>
        <a:lstStyle/>
        <a:p>
          <a:endParaRPr lang="en-US"/>
        </a:p>
      </dgm:t>
    </dgm:pt>
    <dgm:pt modelId="{9D9417CC-21F5-4C49-9C12-149BCC518CAE}" type="pres">
      <dgm:prSet presAssocID="{A23E3DD3-84C7-4F1A-A7EB-38BFC37D2455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7AC13A-B4BF-4AE6-8574-087A112E1BA4}" type="pres">
      <dgm:prSet presAssocID="{A23E3DD3-84C7-4F1A-A7EB-38BFC37D2455}" presName="topArc2" presStyleLbl="parChTrans1D1" presStyleIdx="14" presStyleCnt="20"/>
      <dgm:spPr/>
      <dgm:t>
        <a:bodyPr/>
        <a:lstStyle/>
        <a:p>
          <a:endParaRPr lang="en-US"/>
        </a:p>
      </dgm:t>
    </dgm:pt>
    <dgm:pt modelId="{45E25CC4-7C9C-417E-8D55-2BA69AB46965}" type="pres">
      <dgm:prSet presAssocID="{A23E3DD3-84C7-4F1A-A7EB-38BFC37D2455}" presName="bottomArc2" presStyleLbl="parChTrans1D1" presStyleIdx="15" presStyleCnt="20"/>
      <dgm:spPr/>
      <dgm:t>
        <a:bodyPr/>
        <a:lstStyle/>
        <a:p>
          <a:endParaRPr lang="en-US"/>
        </a:p>
      </dgm:t>
    </dgm:pt>
    <dgm:pt modelId="{269AEE0A-CDDF-4130-A816-FD65C7DBDB2B}" type="pres">
      <dgm:prSet presAssocID="{A23E3DD3-84C7-4F1A-A7EB-38BFC37D2455}" presName="topConnNode2" presStyleLbl="node2" presStyleIdx="0" presStyleCnt="0"/>
      <dgm:spPr/>
      <dgm:t>
        <a:bodyPr/>
        <a:lstStyle/>
        <a:p>
          <a:endParaRPr lang="en-US"/>
        </a:p>
      </dgm:t>
    </dgm:pt>
    <dgm:pt modelId="{03DD2AB0-6573-4385-B8EA-C32E393838DE}" type="pres">
      <dgm:prSet presAssocID="{A23E3DD3-84C7-4F1A-A7EB-38BFC37D2455}" presName="hierChild4" presStyleCnt="0"/>
      <dgm:spPr/>
      <dgm:t>
        <a:bodyPr/>
        <a:lstStyle/>
        <a:p>
          <a:endParaRPr lang="en-US"/>
        </a:p>
      </dgm:t>
    </dgm:pt>
    <dgm:pt modelId="{370E2CF4-762A-453B-A0E3-2FBFAAF4C678}" type="pres">
      <dgm:prSet presAssocID="{582A2D63-3B2B-47AD-8AFC-7938F6C5D036}" presName="Name28" presStyleLbl="parChTrans1D3" presStyleIdx="2" presStyleCnt="3"/>
      <dgm:spPr/>
      <dgm:t>
        <a:bodyPr/>
        <a:lstStyle/>
        <a:p>
          <a:endParaRPr lang="en-US"/>
        </a:p>
      </dgm:t>
    </dgm:pt>
    <dgm:pt modelId="{4F7CD6A1-DA61-4510-948A-E270C93ADEF8}" type="pres">
      <dgm:prSet presAssocID="{387A18B9-C7FD-4D3D-8661-AA1540911CA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338CAE1-A792-491C-91E2-727645BC8434}" type="pres">
      <dgm:prSet presAssocID="{387A18B9-C7FD-4D3D-8661-AA1540911CA6}" presName="rootComposite2" presStyleCnt="0"/>
      <dgm:spPr/>
      <dgm:t>
        <a:bodyPr/>
        <a:lstStyle/>
        <a:p>
          <a:endParaRPr lang="en-US"/>
        </a:p>
      </dgm:t>
    </dgm:pt>
    <dgm:pt modelId="{0E12A229-CE48-42A4-ADE0-14F3A7B791CC}" type="pres">
      <dgm:prSet presAssocID="{387A18B9-C7FD-4D3D-8661-AA1540911CA6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80D1ED-9565-423B-BAEE-E3257D6FB9C8}" type="pres">
      <dgm:prSet presAssocID="{387A18B9-C7FD-4D3D-8661-AA1540911CA6}" presName="topArc2" presStyleLbl="parChTrans1D1" presStyleIdx="16" presStyleCnt="20"/>
      <dgm:spPr/>
      <dgm:t>
        <a:bodyPr/>
        <a:lstStyle/>
        <a:p>
          <a:endParaRPr lang="en-US"/>
        </a:p>
      </dgm:t>
    </dgm:pt>
    <dgm:pt modelId="{AF7FD7B5-B48C-4B6F-813D-D90C683CA493}" type="pres">
      <dgm:prSet presAssocID="{387A18B9-C7FD-4D3D-8661-AA1540911CA6}" presName="bottomArc2" presStyleLbl="parChTrans1D1" presStyleIdx="17" presStyleCnt="20"/>
      <dgm:spPr/>
      <dgm:t>
        <a:bodyPr/>
        <a:lstStyle/>
        <a:p>
          <a:endParaRPr lang="en-US"/>
        </a:p>
      </dgm:t>
    </dgm:pt>
    <dgm:pt modelId="{B4F2130A-5198-45C7-AC7D-4BED67DB9ACA}" type="pres">
      <dgm:prSet presAssocID="{387A18B9-C7FD-4D3D-8661-AA1540911CA6}" presName="topConnNode2" presStyleLbl="node3" presStyleIdx="0" presStyleCnt="0"/>
      <dgm:spPr/>
      <dgm:t>
        <a:bodyPr/>
        <a:lstStyle/>
        <a:p>
          <a:endParaRPr lang="en-US"/>
        </a:p>
      </dgm:t>
    </dgm:pt>
    <dgm:pt modelId="{BD06DFFD-39A3-443B-8434-1A0B4B418CEC}" type="pres">
      <dgm:prSet presAssocID="{387A18B9-C7FD-4D3D-8661-AA1540911CA6}" presName="hierChild4" presStyleCnt="0"/>
      <dgm:spPr/>
      <dgm:t>
        <a:bodyPr/>
        <a:lstStyle/>
        <a:p>
          <a:endParaRPr lang="en-US"/>
        </a:p>
      </dgm:t>
    </dgm:pt>
    <dgm:pt modelId="{CE86B94A-4B63-4ECD-AFA3-FB49C6AE9F5B}" type="pres">
      <dgm:prSet presAssocID="{387A18B9-C7FD-4D3D-8661-AA1540911CA6}" presName="hierChild5" presStyleCnt="0"/>
      <dgm:spPr/>
      <dgm:t>
        <a:bodyPr/>
        <a:lstStyle/>
        <a:p>
          <a:endParaRPr lang="en-US"/>
        </a:p>
      </dgm:t>
    </dgm:pt>
    <dgm:pt modelId="{F440B0C2-9A25-4232-8A5C-7EBFC4F86DDE}" type="pres">
      <dgm:prSet presAssocID="{A23E3DD3-84C7-4F1A-A7EB-38BFC37D2455}" presName="hierChild5" presStyleCnt="0"/>
      <dgm:spPr/>
      <dgm:t>
        <a:bodyPr/>
        <a:lstStyle/>
        <a:p>
          <a:endParaRPr lang="en-US"/>
        </a:p>
      </dgm:t>
    </dgm:pt>
    <dgm:pt modelId="{A209B16D-73B6-47FC-97E3-79BDE8E72789}" type="pres">
      <dgm:prSet presAssocID="{2EA33616-6C58-403A-899C-3B7D55F71B27}" presName="hierChild3" presStyleCnt="0"/>
      <dgm:spPr/>
      <dgm:t>
        <a:bodyPr/>
        <a:lstStyle/>
        <a:p>
          <a:endParaRPr lang="en-US"/>
        </a:p>
      </dgm:t>
    </dgm:pt>
    <dgm:pt modelId="{0B42BC59-23B6-4DF4-819B-54BD08B0CBD9}" type="pres">
      <dgm:prSet presAssocID="{03338164-2987-4361-9BEB-F663027DF0F6}" presName="Name101" presStyleLbl="parChTrans1D2" presStyleIdx="5" presStyleCnt="6"/>
      <dgm:spPr/>
      <dgm:t>
        <a:bodyPr/>
        <a:lstStyle/>
        <a:p>
          <a:endParaRPr lang="en-US"/>
        </a:p>
      </dgm:t>
    </dgm:pt>
    <dgm:pt modelId="{5D864C26-C727-4EE1-A7CD-28F8FBB046C3}" type="pres">
      <dgm:prSet presAssocID="{44EE301A-5342-44B9-A4F6-A9AE3E1D95DE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0B3CCD4-CF7C-4308-AB35-AA7486B43191}" type="pres">
      <dgm:prSet presAssocID="{44EE301A-5342-44B9-A4F6-A9AE3E1D95DE}" presName="rootComposite3" presStyleCnt="0"/>
      <dgm:spPr/>
      <dgm:t>
        <a:bodyPr/>
        <a:lstStyle/>
        <a:p>
          <a:endParaRPr lang="en-US"/>
        </a:p>
      </dgm:t>
    </dgm:pt>
    <dgm:pt modelId="{918BEC7F-0696-4939-8E6C-AA02D74AEC2E}" type="pres">
      <dgm:prSet presAssocID="{44EE301A-5342-44B9-A4F6-A9AE3E1D95DE}" presName="rootText3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BAC70F-DBB4-4C68-8D55-C14C1F1FFB9A}" type="pres">
      <dgm:prSet presAssocID="{44EE301A-5342-44B9-A4F6-A9AE3E1D95DE}" presName="topArc3" presStyleLbl="parChTrans1D1" presStyleIdx="18" presStyleCnt="20"/>
      <dgm:spPr/>
      <dgm:t>
        <a:bodyPr/>
        <a:lstStyle/>
        <a:p>
          <a:endParaRPr lang="en-US"/>
        </a:p>
      </dgm:t>
    </dgm:pt>
    <dgm:pt modelId="{0DF7093F-C624-45A6-9C80-25B71E14DC95}" type="pres">
      <dgm:prSet presAssocID="{44EE301A-5342-44B9-A4F6-A9AE3E1D95DE}" presName="bottomArc3" presStyleLbl="parChTrans1D1" presStyleIdx="19" presStyleCnt="20"/>
      <dgm:spPr/>
      <dgm:t>
        <a:bodyPr/>
        <a:lstStyle/>
        <a:p>
          <a:endParaRPr lang="en-US"/>
        </a:p>
      </dgm:t>
    </dgm:pt>
    <dgm:pt modelId="{D07309AC-C47B-4013-9956-DD2C1CB4BF6A}" type="pres">
      <dgm:prSet presAssocID="{44EE301A-5342-44B9-A4F6-A9AE3E1D95DE}" presName="topConnNode3" presStyleLbl="asst1" presStyleIdx="0" presStyleCnt="0"/>
      <dgm:spPr/>
      <dgm:t>
        <a:bodyPr/>
        <a:lstStyle/>
        <a:p>
          <a:endParaRPr lang="en-US"/>
        </a:p>
      </dgm:t>
    </dgm:pt>
    <dgm:pt modelId="{635E5529-3AFD-463A-A31F-45EA41802111}" type="pres">
      <dgm:prSet presAssocID="{44EE301A-5342-44B9-A4F6-A9AE3E1D95DE}" presName="hierChild6" presStyleCnt="0"/>
      <dgm:spPr/>
      <dgm:t>
        <a:bodyPr/>
        <a:lstStyle/>
        <a:p>
          <a:endParaRPr lang="en-US"/>
        </a:p>
      </dgm:t>
    </dgm:pt>
    <dgm:pt modelId="{CBA44E15-5B2E-493B-83AF-F016EE26FF40}" type="pres">
      <dgm:prSet presAssocID="{44EE301A-5342-44B9-A4F6-A9AE3E1D95DE}" presName="hierChild7" presStyleCnt="0"/>
      <dgm:spPr/>
      <dgm:t>
        <a:bodyPr/>
        <a:lstStyle/>
        <a:p>
          <a:endParaRPr lang="en-US"/>
        </a:p>
      </dgm:t>
    </dgm:pt>
  </dgm:ptLst>
  <dgm:cxnLst>
    <dgm:cxn modelId="{92553DC2-09BC-405C-9A51-6E5D4B028524}" type="presOf" srcId="{2EA33616-6C58-403A-899C-3B7D55F71B27}" destId="{5258AEE7-646C-48C8-A78C-7574E699FD00}" srcOrd="0" destOrd="0" presId="urn:microsoft.com/office/officeart/2008/layout/HalfCircleOrganizationChart"/>
    <dgm:cxn modelId="{599AB192-DE2C-49B2-ADFE-4A051CE3452B}" type="presOf" srcId="{03338164-2987-4361-9BEB-F663027DF0F6}" destId="{0B42BC59-23B6-4DF4-819B-54BD08B0CBD9}" srcOrd="0" destOrd="0" presId="urn:microsoft.com/office/officeart/2008/layout/HalfCircleOrganizationChart"/>
    <dgm:cxn modelId="{F923A8F6-3CE5-4390-ABF7-ABFF2D9EE833}" type="presOf" srcId="{A6D054BA-1623-460B-B083-5E4C704BB0A0}" destId="{F9A20F78-6846-4219-9933-C2D9C0D0A090}" srcOrd="0" destOrd="0" presId="urn:microsoft.com/office/officeart/2008/layout/HalfCircleOrganizationChart"/>
    <dgm:cxn modelId="{62D85B29-0041-4B16-839C-D745A08B44B8}" type="presOf" srcId="{BA884887-DAB9-40EF-B210-013F8580F0AC}" destId="{BF017B86-E32E-4F8E-98D2-6160A4B76C4D}" srcOrd="1" destOrd="0" presId="urn:microsoft.com/office/officeart/2008/layout/HalfCircleOrganizationChart"/>
    <dgm:cxn modelId="{AD2D93D0-1200-49DF-972E-BE6DE8077B65}" type="presOf" srcId="{BD7BF20F-CF90-4343-9B85-CDA889B3002C}" destId="{AE59E9F6-0047-48E6-97AA-DB1E4A66428B}" srcOrd="1" destOrd="0" presId="urn:microsoft.com/office/officeart/2008/layout/HalfCircleOrganizationChart"/>
    <dgm:cxn modelId="{DD6C5C38-A26E-42E1-B8F1-77132F2A8A9A}" type="presOf" srcId="{6498817C-9826-4FBA-BCEC-41614DC91838}" destId="{7CCC270F-E3DA-4AF1-A456-4F3A883E4710}" srcOrd="0" destOrd="0" presId="urn:microsoft.com/office/officeart/2008/layout/HalfCircleOrganizationChart"/>
    <dgm:cxn modelId="{F5F86D1B-A781-4A29-9380-74785BFC9622}" type="presOf" srcId="{0518F379-9B76-4D24-9528-ABF29A5CC0F7}" destId="{C2C3FEAB-B14B-4D4E-A640-0B3D81FF1A84}" srcOrd="0" destOrd="0" presId="urn:microsoft.com/office/officeart/2008/layout/HalfCircleOrganizationChart"/>
    <dgm:cxn modelId="{65A88E62-253F-48E4-BD53-994D57C9A934}" srcId="{2EA33616-6C58-403A-899C-3B7D55F71B27}" destId="{BD7BF20F-CF90-4343-9B85-CDA889B3002C}" srcOrd="2" destOrd="0" parTransId="{9C69C267-C2CE-4680-BA9C-7D9CFB04DA07}" sibTransId="{B4A20142-C051-4F96-B98C-A88ED3B173C3}"/>
    <dgm:cxn modelId="{49951781-602F-4992-8C7B-9971EC1A9161}" type="presOf" srcId="{DE416E60-CF12-4738-8056-F98A479FE49F}" destId="{5B358184-B804-4C2F-9266-7A01015B1649}" srcOrd="0" destOrd="0" presId="urn:microsoft.com/office/officeart/2008/layout/HalfCircleOrganizationChart"/>
    <dgm:cxn modelId="{DC6C29E2-CB45-4A25-A817-0402689C31A5}" srcId="{2EA33616-6C58-403A-899C-3B7D55F71B27}" destId="{0518F379-9B76-4D24-9528-ABF29A5CC0F7}" srcOrd="0" destOrd="0" parTransId="{DE416E60-CF12-4738-8056-F98A479FE49F}" sibTransId="{BE12FF9A-AA6D-4E26-8169-D66AD7FF6FB4}"/>
    <dgm:cxn modelId="{D4353F35-47C6-4322-8ACD-FBF21F2E9B79}" srcId="{2EA33616-6C58-403A-899C-3B7D55F71B27}" destId="{BA884887-DAB9-40EF-B210-013F8580F0AC}" srcOrd="3" destOrd="0" parTransId="{441267FB-F671-4CDA-A935-38DB662BEC19}" sibTransId="{A0817886-1F54-4253-B827-73561DB71E0E}"/>
    <dgm:cxn modelId="{C51FCDFD-7A9E-48FC-9D2B-73E21826D39A}" type="presOf" srcId="{F6A84389-7479-4671-AFAB-22C86A1013C3}" destId="{8FD0B488-98DE-49BB-B36B-723B69359302}" srcOrd="1" destOrd="0" presId="urn:microsoft.com/office/officeart/2008/layout/HalfCircleOrganizationChart"/>
    <dgm:cxn modelId="{3E07EC8A-7657-4686-ABAA-F8DF3D6ECB93}" type="presOf" srcId="{396A7383-D9B4-4304-8B32-78C675C30257}" destId="{5FE2028B-E9CF-45BA-BAA0-26CFDFF78ACC}" srcOrd="0" destOrd="0" presId="urn:microsoft.com/office/officeart/2008/layout/HalfCircleOrganizationChart"/>
    <dgm:cxn modelId="{E04D316D-21D9-42FB-8CDA-1F03CBD12593}" type="presOf" srcId="{441267FB-F671-4CDA-A935-38DB662BEC19}" destId="{114ABDCE-AE98-428B-A989-8C3F382BD2C6}" srcOrd="0" destOrd="0" presId="urn:microsoft.com/office/officeart/2008/layout/HalfCircleOrganizationChart"/>
    <dgm:cxn modelId="{D934EFDA-4898-4D4C-A5C1-9268DA6C7F32}" type="presOf" srcId="{2EA33616-6C58-403A-899C-3B7D55F71B27}" destId="{A671A51C-1B3C-48EB-986F-97FA44F4D1DE}" srcOrd="1" destOrd="0" presId="urn:microsoft.com/office/officeart/2008/layout/HalfCircleOrganizationChart"/>
    <dgm:cxn modelId="{93B2F64D-2F7F-44D9-A83D-BD35EA82BB28}" type="presOf" srcId="{BD7BF20F-CF90-4343-9B85-CDA889B3002C}" destId="{6A4F1F40-121D-490D-A916-E20D316DB7CC}" srcOrd="0" destOrd="0" presId="urn:microsoft.com/office/officeart/2008/layout/HalfCircleOrganizationChart"/>
    <dgm:cxn modelId="{ABE8D463-A9E3-4BA2-921A-0D0320DB8622}" type="presOf" srcId="{6EA1F4CD-0708-4339-A47D-25F76AEDB4DB}" destId="{98422DAB-53A7-47EC-AFD6-6AA680CB12E8}" srcOrd="0" destOrd="0" presId="urn:microsoft.com/office/officeart/2008/layout/HalfCircleOrganizationChart"/>
    <dgm:cxn modelId="{B5368AB3-6A09-4986-8A56-83DA555636EB}" srcId="{6EA1F4CD-0708-4339-A47D-25F76AEDB4DB}" destId="{2EA33616-6C58-403A-899C-3B7D55F71B27}" srcOrd="0" destOrd="0" parTransId="{D5F52E3B-7BE2-4E80-90FF-8306A17CFF8A}" sibTransId="{163CC27F-84E5-444B-8EA9-ABC32484E352}"/>
    <dgm:cxn modelId="{D0AB90F6-4F33-4A51-BA54-8D178F75FE5D}" type="presOf" srcId="{387A18B9-C7FD-4D3D-8661-AA1540911CA6}" destId="{0E12A229-CE48-42A4-ADE0-14F3A7B791CC}" srcOrd="0" destOrd="0" presId="urn:microsoft.com/office/officeart/2008/layout/HalfCircleOrganizationChart"/>
    <dgm:cxn modelId="{96919A26-C7F3-4ED1-A919-12110877E288}" type="presOf" srcId="{BA884887-DAB9-40EF-B210-013F8580F0AC}" destId="{3D302EFC-F485-4D6E-AB0B-225937CD6777}" srcOrd="0" destOrd="0" presId="urn:microsoft.com/office/officeart/2008/layout/HalfCircleOrganizationChart"/>
    <dgm:cxn modelId="{71908CE1-21DC-4A81-93D2-72D8FB560410}" type="presOf" srcId="{A23E3DD3-84C7-4F1A-A7EB-38BFC37D2455}" destId="{269AEE0A-CDDF-4130-A816-FD65C7DBDB2B}" srcOrd="1" destOrd="0" presId="urn:microsoft.com/office/officeart/2008/layout/HalfCircleOrganizationChart"/>
    <dgm:cxn modelId="{121FD0C0-474E-4E7F-9072-7C99AEF77048}" srcId="{0518F379-9B76-4D24-9528-ABF29A5CC0F7}" destId="{F6A84389-7479-4671-AFAB-22C86A1013C3}" srcOrd="0" destOrd="0" parTransId="{5E5B7B96-2CDB-4DBE-BD1E-B6804DEF3F33}" sibTransId="{C6A80A7F-77F7-4D7F-A182-4E9EE385A904}"/>
    <dgm:cxn modelId="{14BAD723-511B-44B7-95A9-A8ADFD7EE4D6}" type="presOf" srcId="{44EE301A-5342-44B9-A4F6-A9AE3E1D95DE}" destId="{918BEC7F-0696-4939-8E6C-AA02D74AEC2E}" srcOrd="0" destOrd="0" presId="urn:microsoft.com/office/officeart/2008/layout/HalfCircleOrganizationChart"/>
    <dgm:cxn modelId="{64D22EEC-9091-4B1A-9D5E-4216C39BDEBD}" srcId="{A23E3DD3-84C7-4F1A-A7EB-38BFC37D2455}" destId="{387A18B9-C7FD-4D3D-8661-AA1540911CA6}" srcOrd="0" destOrd="0" parTransId="{582A2D63-3B2B-47AD-8AFC-7938F6C5D036}" sibTransId="{F8E21599-760F-4403-A2B4-3D9497DF51E6}"/>
    <dgm:cxn modelId="{B4C15458-75B4-47DC-A72C-12F6E3AE5F1A}" type="presOf" srcId="{A23E3DD3-84C7-4F1A-A7EB-38BFC37D2455}" destId="{9D9417CC-21F5-4C49-9C12-149BCC518CAE}" srcOrd="0" destOrd="0" presId="urn:microsoft.com/office/officeart/2008/layout/HalfCircleOrganizationChart"/>
    <dgm:cxn modelId="{404980BB-F358-417C-A2D8-E28291636839}" type="presOf" srcId="{44EE301A-5342-44B9-A4F6-A9AE3E1D95DE}" destId="{D07309AC-C47B-4013-9956-DD2C1CB4BF6A}" srcOrd="1" destOrd="0" presId="urn:microsoft.com/office/officeart/2008/layout/HalfCircleOrganizationChart"/>
    <dgm:cxn modelId="{9A6306C2-9749-4BFB-9AFF-A5B39DD14DC8}" type="presOf" srcId="{0E361C8E-D1B4-446C-B255-DC6D9D384AA7}" destId="{2E01AF5A-D1B2-4A9A-8273-839A2F9EFDF9}" srcOrd="0" destOrd="0" presId="urn:microsoft.com/office/officeart/2008/layout/HalfCircleOrganizationChart"/>
    <dgm:cxn modelId="{A1041550-37F5-44A3-A5A8-DA97BA4D4EE5}" type="presOf" srcId="{0518F379-9B76-4D24-9528-ABF29A5CC0F7}" destId="{948BCF65-C961-48D0-8E93-92B16EDBA962}" srcOrd="1" destOrd="0" presId="urn:microsoft.com/office/officeart/2008/layout/HalfCircleOrganizationChart"/>
    <dgm:cxn modelId="{D1B85D91-E690-4EF4-B138-ED98665974B1}" srcId="{BA884887-DAB9-40EF-B210-013F8580F0AC}" destId="{A6D054BA-1623-460B-B083-5E4C704BB0A0}" srcOrd="0" destOrd="0" parTransId="{0E361C8E-D1B4-446C-B255-DC6D9D384AA7}" sibTransId="{CAB408B4-F6B7-42D2-9D5D-F46657E4DF66}"/>
    <dgm:cxn modelId="{CC32D3BE-D3B3-4320-A280-FE481D4240AD}" srcId="{2EA33616-6C58-403A-899C-3B7D55F71B27}" destId="{A23E3DD3-84C7-4F1A-A7EB-38BFC37D2455}" srcOrd="4" destOrd="0" parTransId="{6498817C-9826-4FBA-BCEC-41614DC91838}" sibTransId="{2D13F887-1444-4980-A5FC-C923C8370102}"/>
    <dgm:cxn modelId="{A00C55CB-9267-49B4-B257-FE169D21DDD2}" type="presOf" srcId="{582A2D63-3B2B-47AD-8AFC-7938F6C5D036}" destId="{370E2CF4-762A-453B-A0E3-2FBFAAF4C678}" srcOrd="0" destOrd="0" presId="urn:microsoft.com/office/officeart/2008/layout/HalfCircleOrganizationChart"/>
    <dgm:cxn modelId="{8E241504-0737-4047-B40A-948846761B4B}" type="presOf" srcId="{387A18B9-C7FD-4D3D-8661-AA1540911CA6}" destId="{B4F2130A-5198-45C7-AC7D-4BED67DB9ACA}" srcOrd="1" destOrd="0" presId="urn:microsoft.com/office/officeart/2008/layout/HalfCircleOrganizationChart"/>
    <dgm:cxn modelId="{023B189C-DA9A-4E8F-A340-B6709049E920}" type="presOf" srcId="{F6A84389-7479-4671-AFAB-22C86A1013C3}" destId="{AB1AF5AA-26F8-4038-B898-5DB54882D3E6}" srcOrd="0" destOrd="0" presId="urn:microsoft.com/office/officeart/2008/layout/HalfCircleOrganizationChart"/>
    <dgm:cxn modelId="{0DC73550-EA12-4CEB-B95D-B3150C37D77A}" type="presOf" srcId="{9C69C267-C2CE-4680-BA9C-7D9CFB04DA07}" destId="{21AA89E6-A2E7-4F94-9BEC-C44137BE44CF}" srcOrd="0" destOrd="0" presId="urn:microsoft.com/office/officeart/2008/layout/HalfCircleOrganizationChart"/>
    <dgm:cxn modelId="{10B868B8-BB23-434A-BCE6-1D9BDE23071F}" srcId="{2EA33616-6C58-403A-899C-3B7D55F71B27}" destId="{44EE301A-5342-44B9-A4F6-A9AE3E1D95DE}" srcOrd="5" destOrd="0" parTransId="{03338164-2987-4361-9BEB-F663027DF0F6}" sibTransId="{6737E240-E922-4F9B-8303-705347FF9340}"/>
    <dgm:cxn modelId="{73676E85-A494-4475-818A-DD51FC8EB761}" type="presOf" srcId="{396A7383-D9B4-4304-8B32-78C675C30257}" destId="{0CF9A8AB-7656-4259-B445-53CB144DFD4D}" srcOrd="1" destOrd="0" presId="urn:microsoft.com/office/officeart/2008/layout/HalfCircleOrganizationChart"/>
    <dgm:cxn modelId="{919D9ED1-3861-4162-9B03-BCE0E94AA246}" type="presOf" srcId="{A6D054BA-1623-460B-B083-5E4C704BB0A0}" destId="{046431E7-1887-4367-8A12-8D11BE27A1C3}" srcOrd="1" destOrd="0" presId="urn:microsoft.com/office/officeart/2008/layout/HalfCircleOrganizationChart"/>
    <dgm:cxn modelId="{B7A2A136-31AA-451F-84B0-F9D080E91954}" srcId="{2EA33616-6C58-403A-899C-3B7D55F71B27}" destId="{396A7383-D9B4-4304-8B32-78C675C30257}" srcOrd="1" destOrd="0" parTransId="{63879560-0422-45CB-8864-A8F90043E6DC}" sibTransId="{036C305C-2D32-4A0F-BFCC-1FD9FF710A6A}"/>
    <dgm:cxn modelId="{645AA823-1237-4178-98C0-186243990E34}" type="presOf" srcId="{5E5B7B96-2CDB-4DBE-BD1E-B6804DEF3F33}" destId="{99D2A583-5EAA-4CB5-AADF-F535588B4F57}" srcOrd="0" destOrd="0" presId="urn:microsoft.com/office/officeart/2008/layout/HalfCircleOrganizationChart"/>
    <dgm:cxn modelId="{C643094E-6CF2-4C73-A964-28F36B43BAAD}" type="presOf" srcId="{63879560-0422-45CB-8864-A8F90043E6DC}" destId="{DCD576FE-1CEC-43FE-920C-3DC2B8BCA37B}" srcOrd="0" destOrd="0" presId="urn:microsoft.com/office/officeart/2008/layout/HalfCircleOrganizationChart"/>
    <dgm:cxn modelId="{6570B7B2-03CE-413E-AC88-68669A0BF87D}" type="presParOf" srcId="{98422DAB-53A7-47EC-AFD6-6AA680CB12E8}" destId="{815707AE-6AA9-4B07-88C4-278F2AEB4BFD}" srcOrd="0" destOrd="0" presId="urn:microsoft.com/office/officeart/2008/layout/HalfCircleOrganizationChart"/>
    <dgm:cxn modelId="{A3187D57-76D3-48C8-9C91-F9C475B1BDF1}" type="presParOf" srcId="{815707AE-6AA9-4B07-88C4-278F2AEB4BFD}" destId="{3B808B9E-BD6D-4184-8B87-31C2D5FAB879}" srcOrd="0" destOrd="0" presId="urn:microsoft.com/office/officeart/2008/layout/HalfCircleOrganizationChart"/>
    <dgm:cxn modelId="{C639FDEE-3FEA-4B82-8242-8D8438DFCFA1}" type="presParOf" srcId="{3B808B9E-BD6D-4184-8B87-31C2D5FAB879}" destId="{5258AEE7-646C-48C8-A78C-7574E699FD00}" srcOrd="0" destOrd="0" presId="urn:microsoft.com/office/officeart/2008/layout/HalfCircleOrganizationChart"/>
    <dgm:cxn modelId="{0AC83C27-8B6F-4C7C-B1BC-9EE17439B5DA}" type="presParOf" srcId="{3B808B9E-BD6D-4184-8B87-31C2D5FAB879}" destId="{11E271D1-395D-4571-9592-B77C0643AE50}" srcOrd="1" destOrd="0" presId="urn:microsoft.com/office/officeart/2008/layout/HalfCircleOrganizationChart"/>
    <dgm:cxn modelId="{9F0D40FD-8B96-408B-81D1-B4816AF673AD}" type="presParOf" srcId="{3B808B9E-BD6D-4184-8B87-31C2D5FAB879}" destId="{F85D1DBA-A5C7-4A5E-958F-D91A1F4C5DBC}" srcOrd="2" destOrd="0" presId="urn:microsoft.com/office/officeart/2008/layout/HalfCircleOrganizationChart"/>
    <dgm:cxn modelId="{69F71389-BF44-4309-A346-57815518A08F}" type="presParOf" srcId="{3B808B9E-BD6D-4184-8B87-31C2D5FAB879}" destId="{A671A51C-1B3C-48EB-986F-97FA44F4D1DE}" srcOrd="3" destOrd="0" presId="urn:microsoft.com/office/officeart/2008/layout/HalfCircleOrganizationChart"/>
    <dgm:cxn modelId="{2E300BA2-6BD7-48BB-A391-E07BE0A360DE}" type="presParOf" srcId="{815707AE-6AA9-4B07-88C4-278F2AEB4BFD}" destId="{DDB7F24E-6755-4279-8C61-E5F11272712E}" srcOrd="1" destOrd="0" presId="urn:microsoft.com/office/officeart/2008/layout/HalfCircleOrganizationChart"/>
    <dgm:cxn modelId="{6C0E61DA-1F17-47AC-863B-462D6B84E9C9}" type="presParOf" srcId="{DDB7F24E-6755-4279-8C61-E5F11272712E}" destId="{5B358184-B804-4C2F-9266-7A01015B1649}" srcOrd="0" destOrd="0" presId="urn:microsoft.com/office/officeart/2008/layout/HalfCircleOrganizationChart"/>
    <dgm:cxn modelId="{64E697D9-E228-4B08-85D8-A9FC909C5748}" type="presParOf" srcId="{DDB7F24E-6755-4279-8C61-E5F11272712E}" destId="{78F81CCA-CE0E-4FDC-BCC9-8C48C6DA304A}" srcOrd="1" destOrd="0" presId="urn:microsoft.com/office/officeart/2008/layout/HalfCircleOrganizationChart"/>
    <dgm:cxn modelId="{6399C934-9929-4C07-B63E-22427E9939BC}" type="presParOf" srcId="{78F81CCA-CE0E-4FDC-BCC9-8C48C6DA304A}" destId="{481C2C43-91B3-4626-89DC-95212110F9B3}" srcOrd="0" destOrd="0" presId="urn:microsoft.com/office/officeart/2008/layout/HalfCircleOrganizationChart"/>
    <dgm:cxn modelId="{9CB60228-52EC-40B4-892B-39BEECF3CF2B}" type="presParOf" srcId="{481C2C43-91B3-4626-89DC-95212110F9B3}" destId="{C2C3FEAB-B14B-4D4E-A640-0B3D81FF1A84}" srcOrd="0" destOrd="0" presId="urn:microsoft.com/office/officeart/2008/layout/HalfCircleOrganizationChart"/>
    <dgm:cxn modelId="{6C1FEBB9-8CB6-4C39-B786-9EE860CCDAAF}" type="presParOf" srcId="{481C2C43-91B3-4626-89DC-95212110F9B3}" destId="{C1570679-79ED-49FE-92CA-80E8DC4FEE2B}" srcOrd="1" destOrd="0" presId="urn:microsoft.com/office/officeart/2008/layout/HalfCircleOrganizationChart"/>
    <dgm:cxn modelId="{5315A714-1088-4159-B566-3B3E1BDB62BB}" type="presParOf" srcId="{481C2C43-91B3-4626-89DC-95212110F9B3}" destId="{204BF0D4-593D-4220-8E2B-D2D0A7937E96}" srcOrd="2" destOrd="0" presId="urn:microsoft.com/office/officeart/2008/layout/HalfCircleOrganizationChart"/>
    <dgm:cxn modelId="{7FB79D89-787A-4355-9F3D-D9A9FB67FA48}" type="presParOf" srcId="{481C2C43-91B3-4626-89DC-95212110F9B3}" destId="{948BCF65-C961-48D0-8E93-92B16EDBA962}" srcOrd="3" destOrd="0" presId="urn:microsoft.com/office/officeart/2008/layout/HalfCircleOrganizationChart"/>
    <dgm:cxn modelId="{3D88244D-E258-4B0D-B4F6-FF251F6A82B8}" type="presParOf" srcId="{78F81CCA-CE0E-4FDC-BCC9-8C48C6DA304A}" destId="{BEE5A3D3-9E1A-4AF9-B3B6-8FF3FAB0AAEE}" srcOrd="1" destOrd="0" presId="urn:microsoft.com/office/officeart/2008/layout/HalfCircleOrganizationChart"/>
    <dgm:cxn modelId="{AD2E95CC-A1EE-4F2A-A1C5-88FA672C3DAB}" type="presParOf" srcId="{BEE5A3D3-9E1A-4AF9-B3B6-8FF3FAB0AAEE}" destId="{99D2A583-5EAA-4CB5-AADF-F535588B4F57}" srcOrd="0" destOrd="0" presId="urn:microsoft.com/office/officeart/2008/layout/HalfCircleOrganizationChart"/>
    <dgm:cxn modelId="{43385E9A-36A7-4F60-9DC1-3035094E77F1}" type="presParOf" srcId="{BEE5A3D3-9E1A-4AF9-B3B6-8FF3FAB0AAEE}" destId="{D19AC074-ACC3-4FBD-B2B9-12450E7C692E}" srcOrd="1" destOrd="0" presId="urn:microsoft.com/office/officeart/2008/layout/HalfCircleOrganizationChart"/>
    <dgm:cxn modelId="{123C4AC4-3C85-4A73-91A4-8D6A213AFAFD}" type="presParOf" srcId="{D19AC074-ACC3-4FBD-B2B9-12450E7C692E}" destId="{1CAA148E-4EAD-45B4-8EB9-676057144B50}" srcOrd="0" destOrd="0" presId="urn:microsoft.com/office/officeart/2008/layout/HalfCircleOrganizationChart"/>
    <dgm:cxn modelId="{A32ABB31-FB41-44D9-83CD-C9CC00814B8B}" type="presParOf" srcId="{1CAA148E-4EAD-45B4-8EB9-676057144B50}" destId="{AB1AF5AA-26F8-4038-B898-5DB54882D3E6}" srcOrd="0" destOrd="0" presId="urn:microsoft.com/office/officeart/2008/layout/HalfCircleOrganizationChart"/>
    <dgm:cxn modelId="{D6958757-17DE-476D-9274-C736F1B82ED4}" type="presParOf" srcId="{1CAA148E-4EAD-45B4-8EB9-676057144B50}" destId="{8324345F-7010-4A21-848D-56AB036091DA}" srcOrd="1" destOrd="0" presId="urn:microsoft.com/office/officeart/2008/layout/HalfCircleOrganizationChart"/>
    <dgm:cxn modelId="{EF65F85B-7005-4AAD-A4E6-2F226042A0D2}" type="presParOf" srcId="{1CAA148E-4EAD-45B4-8EB9-676057144B50}" destId="{75D048D8-AE91-4545-82F9-8B5A2FC29C28}" srcOrd="2" destOrd="0" presId="urn:microsoft.com/office/officeart/2008/layout/HalfCircleOrganizationChart"/>
    <dgm:cxn modelId="{466615D3-03CC-4792-8F02-97DD67B39B95}" type="presParOf" srcId="{1CAA148E-4EAD-45B4-8EB9-676057144B50}" destId="{8FD0B488-98DE-49BB-B36B-723B69359302}" srcOrd="3" destOrd="0" presId="urn:microsoft.com/office/officeart/2008/layout/HalfCircleOrganizationChart"/>
    <dgm:cxn modelId="{64388382-C522-4E07-8F11-3B7883176059}" type="presParOf" srcId="{D19AC074-ACC3-4FBD-B2B9-12450E7C692E}" destId="{FE86FC5F-7846-40EF-B4CF-0D5672E3547A}" srcOrd="1" destOrd="0" presId="urn:microsoft.com/office/officeart/2008/layout/HalfCircleOrganizationChart"/>
    <dgm:cxn modelId="{ABD4F69E-28A9-460C-A6A2-F635E7688BDA}" type="presParOf" srcId="{D19AC074-ACC3-4FBD-B2B9-12450E7C692E}" destId="{A197C759-8527-4AE5-93DB-89E75EE9FF96}" srcOrd="2" destOrd="0" presId="urn:microsoft.com/office/officeart/2008/layout/HalfCircleOrganizationChart"/>
    <dgm:cxn modelId="{8D6190D4-DF36-4DA1-A861-2AB7E8F9CBAB}" type="presParOf" srcId="{78F81CCA-CE0E-4FDC-BCC9-8C48C6DA304A}" destId="{5D0AB7F5-9911-4BA8-8391-8A0951A41DAC}" srcOrd="2" destOrd="0" presId="urn:microsoft.com/office/officeart/2008/layout/HalfCircleOrganizationChart"/>
    <dgm:cxn modelId="{57CE3C41-F982-44A4-869B-CF5A7984468B}" type="presParOf" srcId="{DDB7F24E-6755-4279-8C61-E5F11272712E}" destId="{DCD576FE-1CEC-43FE-920C-3DC2B8BCA37B}" srcOrd="2" destOrd="0" presId="urn:microsoft.com/office/officeart/2008/layout/HalfCircleOrganizationChart"/>
    <dgm:cxn modelId="{0043005B-A1E4-4350-AAC2-EF99C87D08BA}" type="presParOf" srcId="{DDB7F24E-6755-4279-8C61-E5F11272712E}" destId="{5A3BA9BA-B6CA-4C34-B0B0-3FDF296F9183}" srcOrd="3" destOrd="0" presId="urn:microsoft.com/office/officeart/2008/layout/HalfCircleOrganizationChart"/>
    <dgm:cxn modelId="{EAC2372C-EE23-44A4-942C-C4573842DCE4}" type="presParOf" srcId="{5A3BA9BA-B6CA-4C34-B0B0-3FDF296F9183}" destId="{D8DC05CD-C1B9-4DC8-899D-F7D6A4A23C31}" srcOrd="0" destOrd="0" presId="urn:microsoft.com/office/officeart/2008/layout/HalfCircleOrganizationChart"/>
    <dgm:cxn modelId="{6C806B3D-539F-41E9-B1FA-C5746C60C442}" type="presParOf" srcId="{D8DC05CD-C1B9-4DC8-899D-F7D6A4A23C31}" destId="{5FE2028B-E9CF-45BA-BAA0-26CFDFF78ACC}" srcOrd="0" destOrd="0" presId="urn:microsoft.com/office/officeart/2008/layout/HalfCircleOrganizationChart"/>
    <dgm:cxn modelId="{94F34A0A-1DC5-45BF-9BEA-FCE347D1D41B}" type="presParOf" srcId="{D8DC05CD-C1B9-4DC8-899D-F7D6A4A23C31}" destId="{0883F69A-69F1-4B92-8032-8FB7960224FF}" srcOrd="1" destOrd="0" presId="urn:microsoft.com/office/officeart/2008/layout/HalfCircleOrganizationChart"/>
    <dgm:cxn modelId="{9E6CBA28-AC71-483A-8411-7605D52B08CA}" type="presParOf" srcId="{D8DC05CD-C1B9-4DC8-899D-F7D6A4A23C31}" destId="{92559FCC-EA2C-408A-813B-7CCC1ADC0575}" srcOrd="2" destOrd="0" presId="urn:microsoft.com/office/officeart/2008/layout/HalfCircleOrganizationChart"/>
    <dgm:cxn modelId="{AA0FB9DD-087F-4509-8A9E-7351C406EF05}" type="presParOf" srcId="{D8DC05CD-C1B9-4DC8-899D-F7D6A4A23C31}" destId="{0CF9A8AB-7656-4259-B445-53CB144DFD4D}" srcOrd="3" destOrd="0" presId="urn:microsoft.com/office/officeart/2008/layout/HalfCircleOrganizationChart"/>
    <dgm:cxn modelId="{06C1B19D-E839-48AD-8384-B3C03BB038DE}" type="presParOf" srcId="{5A3BA9BA-B6CA-4C34-B0B0-3FDF296F9183}" destId="{1421C458-FA1B-4924-B6CB-503874B56125}" srcOrd="1" destOrd="0" presId="urn:microsoft.com/office/officeart/2008/layout/HalfCircleOrganizationChart"/>
    <dgm:cxn modelId="{C97C2CF8-73DB-42E9-B427-6409E6429E0B}" type="presParOf" srcId="{5A3BA9BA-B6CA-4C34-B0B0-3FDF296F9183}" destId="{7B62B334-519A-4412-85A4-CB372F050645}" srcOrd="2" destOrd="0" presId="urn:microsoft.com/office/officeart/2008/layout/HalfCircleOrganizationChart"/>
    <dgm:cxn modelId="{D77CA31B-0553-459E-ABCC-37CB0419D980}" type="presParOf" srcId="{DDB7F24E-6755-4279-8C61-E5F11272712E}" destId="{21AA89E6-A2E7-4F94-9BEC-C44137BE44CF}" srcOrd="4" destOrd="0" presId="urn:microsoft.com/office/officeart/2008/layout/HalfCircleOrganizationChart"/>
    <dgm:cxn modelId="{C1BFDB74-9B5B-49C0-BA38-C33C60D91834}" type="presParOf" srcId="{DDB7F24E-6755-4279-8C61-E5F11272712E}" destId="{45BE763F-D42F-4B94-80D7-36E5833C6944}" srcOrd="5" destOrd="0" presId="urn:microsoft.com/office/officeart/2008/layout/HalfCircleOrganizationChart"/>
    <dgm:cxn modelId="{6E6B6F1E-EA0B-4AE3-9FC9-1ED552922A3E}" type="presParOf" srcId="{45BE763F-D42F-4B94-80D7-36E5833C6944}" destId="{363832FF-02D7-4ABD-B867-D326B1DA7D45}" srcOrd="0" destOrd="0" presId="urn:microsoft.com/office/officeart/2008/layout/HalfCircleOrganizationChart"/>
    <dgm:cxn modelId="{EAB927B2-B9F1-4361-942C-05FFDD0B173B}" type="presParOf" srcId="{363832FF-02D7-4ABD-B867-D326B1DA7D45}" destId="{6A4F1F40-121D-490D-A916-E20D316DB7CC}" srcOrd="0" destOrd="0" presId="urn:microsoft.com/office/officeart/2008/layout/HalfCircleOrganizationChart"/>
    <dgm:cxn modelId="{074C2580-1512-41ED-9A81-6F85828446C6}" type="presParOf" srcId="{363832FF-02D7-4ABD-B867-D326B1DA7D45}" destId="{C7E65510-C099-48A2-B68B-97D11CC052E1}" srcOrd="1" destOrd="0" presId="urn:microsoft.com/office/officeart/2008/layout/HalfCircleOrganizationChart"/>
    <dgm:cxn modelId="{F35DF6C3-C0A0-4A55-81F0-79FA882FED7B}" type="presParOf" srcId="{363832FF-02D7-4ABD-B867-D326B1DA7D45}" destId="{AE3752A4-59DC-4FFF-8A79-48B2F766F816}" srcOrd="2" destOrd="0" presId="urn:microsoft.com/office/officeart/2008/layout/HalfCircleOrganizationChart"/>
    <dgm:cxn modelId="{2549A397-CA75-488E-A0AA-E9AA0470C584}" type="presParOf" srcId="{363832FF-02D7-4ABD-B867-D326B1DA7D45}" destId="{AE59E9F6-0047-48E6-97AA-DB1E4A66428B}" srcOrd="3" destOrd="0" presId="urn:microsoft.com/office/officeart/2008/layout/HalfCircleOrganizationChart"/>
    <dgm:cxn modelId="{9A2C5A30-7CC0-4BE4-82A4-E8BCEB12D086}" type="presParOf" srcId="{45BE763F-D42F-4B94-80D7-36E5833C6944}" destId="{37C7A7F4-66BC-4CC9-B55B-99AF606928C9}" srcOrd="1" destOrd="0" presId="urn:microsoft.com/office/officeart/2008/layout/HalfCircleOrganizationChart"/>
    <dgm:cxn modelId="{FE116642-0CFE-4B3E-ACFD-2C5F994E083A}" type="presParOf" srcId="{45BE763F-D42F-4B94-80D7-36E5833C6944}" destId="{C5CA2E93-9C79-45C0-B12C-43B877E1FEF0}" srcOrd="2" destOrd="0" presId="urn:microsoft.com/office/officeart/2008/layout/HalfCircleOrganizationChart"/>
    <dgm:cxn modelId="{4989092B-C0CB-498D-A6A4-424830C3A884}" type="presParOf" srcId="{DDB7F24E-6755-4279-8C61-E5F11272712E}" destId="{114ABDCE-AE98-428B-A989-8C3F382BD2C6}" srcOrd="6" destOrd="0" presId="urn:microsoft.com/office/officeart/2008/layout/HalfCircleOrganizationChart"/>
    <dgm:cxn modelId="{2466D351-A69E-4636-8D66-A53C431C693E}" type="presParOf" srcId="{DDB7F24E-6755-4279-8C61-E5F11272712E}" destId="{B7030357-A702-4B10-8F83-3BECCC900BD0}" srcOrd="7" destOrd="0" presId="urn:microsoft.com/office/officeart/2008/layout/HalfCircleOrganizationChart"/>
    <dgm:cxn modelId="{A1433B10-9A8A-4C11-A061-1B0AA5C94A96}" type="presParOf" srcId="{B7030357-A702-4B10-8F83-3BECCC900BD0}" destId="{479EDBA8-C3AE-4112-A4A5-537C5B917EB5}" srcOrd="0" destOrd="0" presId="urn:microsoft.com/office/officeart/2008/layout/HalfCircleOrganizationChart"/>
    <dgm:cxn modelId="{9C602914-12B4-4ABA-92A4-253908211BEE}" type="presParOf" srcId="{479EDBA8-C3AE-4112-A4A5-537C5B917EB5}" destId="{3D302EFC-F485-4D6E-AB0B-225937CD6777}" srcOrd="0" destOrd="0" presId="urn:microsoft.com/office/officeart/2008/layout/HalfCircleOrganizationChart"/>
    <dgm:cxn modelId="{60903291-FE4B-4277-8EFF-537D2A6918EC}" type="presParOf" srcId="{479EDBA8-C3AE-4112-A4A5-537C5B917EB5}" destId="{08E52A13-94C1-443F-8DE7-5C12F42B552C}" srcOrd="1" destOrd="0" presId="urn:microsoft.com/office/officeart/2008/layout/HalfCircleOrganizationChart"/>
    <dgm:cxn modelId="{1D90B0EC-8A50-4683-BC53-BCA427608E5C}" type="presParOf" srcId="{479EDBA8-C3AE-4112-A4A5-537C5B917EB5}" destId="{D223D03C-E429-4BC9-B1DE-545473DF2431}" srcOrd="2" destOrd="0" presId="urn:microsoft.com/office/officeart/2008/layout/HalfCircleOrganizationChart"/>
    <dgm:cxn modelId="{BF3C8C93-D6B2-4CAB-AAED-D26B93AC3F05}" type="presParOf" srcId="{479EDBA8-C3AE-4112-A4A5-537C5B917EB5}" destId="{BF017B86-E32E-4F8E-98D2-6160A4B76C4D}" srcOrd="3" destOrd="0" presId="urn:microsoft.com/office/officeart/2008/layout/HalfCircleOrganizationChart"/>
    <dgm:cxn modelId="{1F3260CA-45DA-4F66-8FA7-181725075684}" type="presParOf" srcId="{B7030357-A702-4B10-8F83-3BECCC900BD0}" destId="{AEDC8FE8-6368-4B5C-A55B-7FF660519DDA}" srcOrd="1" destOrd="0" presId="urn:microsoft.com/office/officeart/2008/layout/HalfCircleOrganizationChart"/>
    <dgm:cxn modelId="{EBD61279-B036-4A37-A55E-02582B9CA2E8}" type="presParOf" srcId="{AEDC8FE8-6368-4B5C-A55B-7FF660519DDA}" destId="{2E01AF5A-D1B2-4A9A-8273-839A2F9EFDF9}" srcOrd="0" destOrd="0" presId="urn:microsoft.com/office/officeart/2008/layout/HalfCircleOrganizationChart"/>
    <dgm:cxn modelId="{50C1CF01-E0EE-42C5-ACEF-3FCEE91F603E}" type="presParOf" srcId="{AEDC8FE8-6368-4B5C-A55B-7FF660519DDA}" destId="{A21BB894-8C3C-494E-9B12-9DFC84A9B4F8}" srcOrd="1" destOrd="0" presId="urn:microsoft.com/office/officeart/2008/layout/HalfCircleOrganizationChart"/>
    <dgm:cxn modelId="{65369028-86A3-4CCF-B029-A9A88E8ABED1}" type="presParOf" srcId="{A21BB894-8C3C-494E-9B12-9DFC84A9B4F8}" destId="{C91AF469-C294-45B5-84B7-73ADA0890F6F}" srcOrd="0" destOrd="0" presId="urn:microsoft.com/office/officeart/2008/layout/HalfCircleOrganizationChart"/>
    <dgm:cxn modelId="{4987D3EA-AF8F-42AA-95F1-50FBFE47E503}" type="presParOf" srcId="{C91AF469-C294-45B5-84B7-73ADA0890F6F}" destId="{F9A20F78-6846-4219-9933-C2D9C0D0A090}" srcOrd="0" destOrd="0" presId="urn:microsoft.com/office/officeart/2008/layout/HalfCircleOrganizationChart"/>
    <dgm:cxn modelId="{B01ABB93-1D04-464D-A59E-6DAAA40146C4}" type="presParOf" srcId="{C91AF469-C294-45B5-84B7-73ADA0890F6F}" destId="{0F156863-0175-4CF0-BA38-9FC7B4CE2E77}" srcOrd="1" destOrd="0" presId="urn:microsoft.com/office/officeart/2008/layout/HalfCircleOrganizationChart"/>
    <dgm:cxn modelId="{3DB8B2A8-9DCE-4564-A227-07BFE3ABD597}" type="presParOf" srcId="{C91AF469-C294-45B5-84B7-73ADA0890F6F}" destId="{A1AB1253-FCCE-404B-8E90-0F2245E30690}" srcOrd="2" destOrd="0" presId="urn:microsoft.com/office/officeart/2008/layout/HalfCircleOrganizationChart"/>
    <dgm:cxn modelId="{152CC22F-C43E-4BA2-B1D8-81D5A359A569}" type="presParOf" srcId="{C91AF469-C294-45B5-84B7-73ADA0890F6F}" destId="{046431E7-1887-4367-8A12-8D11BE27A1C3}" srcOrd="3" destOrd="0" presId="urn:microsoft.com/office/officeart/2008/layout/HalfCircleOrganizationChart"/>
    <dgm:cxn modelId="{4EBD1383-6663-43FA-802C-6ECADF128E18}" type="presParOf" srcId="{A21BB894-8C3C-494E-9B12-9DFC84A9B4F8}" destId="{0B53A679-898A-4493-81CC-F4B68A564C1D}" srcOrd="1" destOrd="0" presId="urn:microsoft.com/office/officeart/2008/layout/HalfCircleOrganizationChart"/>
    <dgm:cxn modelId="{12102468-4978-4BD5-AB9C-56C3D8CBB8D6}" type="presParOf" srcId="{A21BB894-8C3C-494E-9B12-9DFC84A9B4F8}" destId="{73959520-364A-47F8-909C-2EB86167095F}" srcOrd="2" destOrd="0" presId="urn:microsoft.com/office/officeart/2008/layout/HalfCircleOrganizationChart"/>
    <dgm:cxn modelId="{AB4525CF-7FF1-4E94-A685-84072A19BC1A}" type="presParOf" srcId="{B7030357-A702-4B10-8F83-3BECCC900BD0}" destId="{058368B5-1189-4513-819E-41391147A3B9}" srcOrd="2" destOrd="0" presId="urn:microsoft.com/office/officeart/2008/layout/HalfCircleOrganizationChart"/>
    <dgm:cxn modelId="{2AD50CC6-7B5B-4A78-80A9-522C4A3CB7AD}" type="presParOf" srcId="{DDB7F24E-6755-4279-8C61-E5F11272712E}" destId="{7CCC270F-E3DA-4AF1-A456-4F3A883E4710}" srcOrd="8" destOrd="0" presId="urn:microsoft.com/office/officeart/2008/layout/HalfCircleOrganizationChart"/>
    <dgm:cxn modelId="{A7B25ACB-560B-48DF-8BB9-D87C3748FAA6}" type="presParOf" srcId="{DDB7F24E-6755-4279-8C61-E5F11272712E}" destId="{809B36DE-54E5-426B-8006-D46240A7BB44}" srcOrd="9" destOrd="0" presId="urn:microsoft.com/office/officeart/2008/layout/HalfCircleOrganizationChart"/>
    <dgm:cxn modelId="{DD1763FC-60F9-4E8B-A0E7-33ECB7AC18F5}" type="presParOf" srcId="{809B36DE-54E5-426B-8006-D46240A7BB44}" destId="{C6A250E2-B7B1-4A5D-B675-65816840FED1}" srcOrd="0" destOrd="0" presId="urn:microsoft.com/office/officeart/2008/layout/HalfCircleOrganizationChart"/>
    <dgm:cxn modelId="{82102D74-23B1-4ED5-A54B-A067D9F81FB2}" type="presParOf" srcId="{C6A250E2-B7B1-4A5D-B675-65816840FED1}" destId="{9D9417CC-21F5-4C49-9C12-149BCC518CAE}" srcOrd="0" destOrd="0" presId="urn:microsoft.com/office/officeart/2008/layout/HalfCircleOrganizationChart"/>
    <dgm:cxn modelId="{25331665-2560-4D0F-9FED-A2B7BD24A2FB}" type="presParOf" srcId="{C6A250E2-B7B1-4A5D-B675-65816840FED1}" destId="{9F7AC13A-B4BF-4AE6-8574-087A112E1BA4}" srcOrd="1" destOrd="0" presId="urn:microsoft.com/office/officeart/2008/layout/HalfCircleOrganizationChart"/>
    <dgm:cxn modelId="{4CB34679-6172-45D6-BFCB-6026A4ED15C8}" type="presParOf" srcId="{C6A250E2-B7B1-4A5D-B675-65816840FED1}" destId="{45E25CC4-7C9C-417E-8D55-2BA69AB46965}" srcOrd="2" destOrd="0" presId="urn:microsoft.com/office/officeart/2008/layout/HalfCircleOrganizationChart"/>
    <dgm:cxn modelId="{1D9F5780-493F-48DE-94A3-0F7B8198DAF6}" type="presParOf" srcId="{C6A250E2-B7B1-4A5D-B675-65816840FED1}" destId="{269AEE0A-CDDF-4130-A816-FD65C7DBDB2B}" srcOrd="3" destOrd="0" presId="urn:microsoft.com/office/officeart/2008/layout/HalfCircleOrganizationChart"/>
    <dgm:cxn modelId="{F8775977-F49F-4085-9DB0-A908B84482E9}" type="presParOf" srcId="{809B36DE-54E5-426B-8006-D46240A7BB44}" destId="{03DD2AB0-6573-4385-B8EA-C32E393838DE}" srcOrd="1" destOrd="0" presId="urn:microsoft.com/office/officeart/2008/layout/HalfCircleOrganizationChart"/>
    <dgm:cxn modelId="{1B7F553B-2171-4513-995B-C87D570C30C9}" type="presParOf" srcId="{03DD2AB0-6573-4385-B8EA-C32E393838DE}" destId="{370E2CF4-762A-453B-A0E3-2FBFAAF4C678}" srcOrd="0" destOrd="0" presId="urn:microsoft.com/office/officeart/2008/layout/HalfCircleOrganizationChart"/>
    <dgm:cxn modelId="{2FEFA9F7-66E4-43CE-B20E-0A9CC62D1052}" type="presParOf" srcId="{03DD2AB0-6573-4385-B8EA-C32E393838DE}" destId="{4F7CD6A1-DA61-4510-948A-E270C93ADEF8}" srcOrd="1" destOrd="0" presId="urn:microsoft.com/office/officeart/2008/layout/HalfCircleOrganizationChart"/>
    <dgm:cxn modelId="{8C93A65C-1150-4503-B045-31C814B9DEB7}" type="presParOf" srcId="{4F7CD6A1-DA61-4510-948A-E270C93ADEF8}" destId="{B338CAE1-A792-491C-91E2-727645BC8434}" srcOrd="0" destOrd="0" presId="urn:microsoft.com/office/officeart/2008/layout/HalfCircleOrganizationChart"/>
    <dgm:cxn modelId="{F85F5400-D153-4F78-A3C0-3FCE6AB85769}" type="presParOf" srcId="{B338CAE1-A792-491C-91E2-727645BC8434}" destId="{0E12A229-CE48-42A4-ADE0-14F3A7B791CC}" srcOrd="0" destOrd="0" presId="urn:microsoft.com/office/officeart/2008/layout/HalfCircleOrganizationChart"/>
    <dgm:cxn modelId="{63F8C85E-B4E0-4FD2-B494-F8A3A8010701}" type="presParOf" srcId="{B338CAE1-A792-491C-91E2-727645BC8434}" destId="{0180D1ED-9565-423B-BAEE-E3257D6FB9C8}" srcOrd="1" destOrd="0" presId="urn:microsoft.com/office/officeart/2008/layout/HalfCircleOrganizationChart"/>
    <dgm:cxn modelId="{DFA1264D-D48B-46DE-8DB7-558A3F517DAB}" type="presParOf" srcId="{B338CAE1-A792-491C-91E2-727645BC8434}" destId="{AF7FD7B5-B48C-4B6F-813D-D90C683CA493}" srcOrd="2" destOrd="0" presId="urn:microsoft.com/office/officeart/2008/layout/HalfCircleOrganizationChart"/>
    <dgm:cxn modelId="{C308405D-EF50-4289-8DAF-999308F4F59C}" type="presParOf" srcId="{B338CAE1-A792-491C-91E2-727645BC8434}" destId="{B4F2130A-5198-45C7-AC7D-4BED67DB9ACA}" srcOrd="3" destOrd="0" presId="urn:microsoft.com/office/officeart/2008/layout/HalfCircleOrganizationChart"/>
    <dgm:cxn modelId="{C9456395-6EB1-4EEF-BC37-2A136CAF98D6}" type="presParOf" srcId="{4F7CD6A1-DA61-4510-948A-E270C93ADEF8}" destId="{BD06DFFD-39A3-443B-8434-1A0B4B418CEC}" srcOrd="1" destOrd="0" presId="urn:microsoft.com/office/officeart/2008/layout/HalfCircleOrganizationChart"/>
    <dgm:cxn modelId="{4BE90DF9-A868-4BD9-B6C0-35F2E1D13373}" type="presParOf" srcId="{4F7CD6A1-DA61-4510-948A-E270C93ADEF8}" destId="{CE86B94A-4B63-4ECD-AFA3-FB49C6AE9F5B}" srcOrd="2" destOrd="0" presId="urn:microsoft.com/office/officeart/2008/layout/HalfCircleOrganizationChart"/>
    <dgm:cxn modelId="{8615AF56-6B67-49A3-A749-FD0249D90E17}" type="presParOf" srcId="{809B36DE-54E5-426B-8006-D46240A7BB44}" destId="{F440B0C2-9A25-4232-8A5C-7EBFC4F86DDE}" srcOrd="2" destOrd="0" presId="urn:microsoft.com/office/officeart/2008/layout/HalfCircleOrganizationChart"/>
    <dgm:cxn modelId="{9DB1632A-7C68-40F2-A0F2-81553A96E3D6}" type="presParOf" srcId="{815707AE-6AA9-4B07-88C4-278F2AEB4BFD}" destId="{A209B16D-73B6-47FC-97E3-79BDE8E72789}" srcOrd="2" destOrd="0" presId="urn:microsoft.com/office/officeart/2008/layout/HalfCircleOrganizationChart"/>
    <dgm:cxn modelId="{00E03BD1-3829-4401-9C37-F7C385D3FED5}" type="presParOf" srcId="{A209B16D-73B6-47FC-97E3-79BDE8E72789}" destId="{0B42BC59-23B6-4DF4-819B-54BD08B0CBD9}" srcOrd="0" destOrd="0" presId="urn:microsoft.com/office/officeart/2008/layout/HalfCircleOrganizationChart"/>
    <dgm:cxn modelId="{6C45BA96-93BE-4E62-9ABB-2B3CC476EE30}" type="presParOf" srcId="{A209B16D-73B6-47FC-97E3-79BDE8E72789}" destId="{5D864C26-C727-4EE1-A7CD-28F8FBB046C3}" srcOrd="1" destOrd="0" presId="urn:microsoft.com/office/officeart/2008/layout/HalfCircleOrganizationChart"/>
    <dgm:cxn modelId="{BC3B57AB-E769-4CD7-9CF7-1D40B5BF64F3}" type="presParOf" srcId="{5D864C26-C727-4EE1-A7CD-28F8FBB046C3}" destId="{D0B3CCD4-CF7C-4308-AB35-AA7486B43191}" srcOrd="0" destOrd="0" presId="urn:microsoft.com/office/officeart/2008/layout/HalfCircleOrganizationChart"/>
    <dgm:cxn modelId="{5A2CF50A-EAB7-4205-9C51-DB16DCA6D948}" type="presParOf" srcId="{D0B3CCD4-CF7C-4308-AB35-AA7486B43191}" destId="{918BEC7F-0696-4939-8E6C-AA02D74AEC2E}" srcOrd="0" destOrd="0" presId="urn:microsoft.com/office/officeart/2008/layout/HalfCircleOrganizationChart"/>
    <dgm:cxn modelId="{1F8D08A3-52C1-49E8-AD87-5F81CA19BF82}" type="presParOf" srcId="{D0B3CCD4-CF7C-4308-AB35-AA7486B43191}" destId="{CCBAC70F-DBB4-4C68-8D55-C14C1F1FFB9A}" srcOrd="1" destOrd="0" presId="urn:microsoft.com/office/officeart/2008/layout/HalfCircleOrganizationChart"/>
    <dgm:cxn modelId="{6DE0EC5B-96E5-4FC7-8501-D29BF96E557E}" type="presParOf" srcId="{D0B3CCD4-CF7C-4308-AB35-AA7486B43191}" destId="{0DF7093F-C624-45A6-9C80-25B71E14DC95}" srcOrd="2" destOrd="0" presId="urn:microsoft.com/office/officeart/2008/layout/HalfCircleOrganizationChart"/>
    <dgm:cxn modelId="{9D084822-A9C8-4B82-ABDD-99E2B8857EDF}" type="presParOf" srcId="{D0B3CCD4-CF7C-4308-AB35-AA7486B43191}" destId="{D07309AC-C47B-4013-9956-DD2C1CB4BF6A}" srcOrd="3" destOrd="0" presId="urn:microsoft.com/office/officeart/2008/layout/HalfCircleOrganizationChart"/>
    <dgm:cxn modelId="{5E91983D-8363-4351-A641-2E56DC54A73B}" type="presParOf" srcId="{5D864C26-C727-4EE1-A7CD-28F8FBB046C3}" destId="{635E5529-3AFD-463A-A31F-45EA41802111}" srcOrd="1" destOrd="0" presId="urn:microsoft.com/office/officeart/2008/layout/HalfCircleOrganizationChart"/>
    <dgm:cxn modelId="{103B7260-4CBA-4BBC-8302-8C6F964A800B}" type="presParOf" srcId="{5D864C26-C727-4EE1-A7CD-28F8FBB046C3}" destId="{CBA44E15-5B2E-493B-83AF-F016EE26FF40}" srcOrd="2" destOrd="0" presId="urn:microsoft.com/office/officeart/2008/layout/HalfCircleOrganizationChar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42BC59-23B6-4DF4-819B-54BD08B0CBD9}">
      <dsp:nvSpPr>
        <dsp:cNvPr id="0" name=""/>
        <dsp:cNvSpPr/>
      </dsp:nvSpPr>
      <dsp:spPr>
        <a:xfrm>
          <a:off x="4285975" y="866696"/>
          <a:ext cx="709323" cy="512764"/>
        </a:xfrm>
        <a:custGeom>
          <a:avLst/>
          <a:gdLst/>
          <a:ahLst/>
          <a:cxnLst/>
          <a:rect l="0" t="0" r="0" b="0"/>
          <a:pathLst>
            <a:path>
              <a:moveTo>
                <a:pt x="709323" y="0"/>
              </a:moveTo>
              <a:lnTo>
                <a:pt x="709323" y="512764"/>
              </a:lnTo>
              <a:lnTo>
                <a:pt x="0" y="512764"/>
              </a:lnTo>
            </a:path>
          </a:pathLst>
        </a:cu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0E2CF4-762A-453B-A0E3-2FBFAAF4C678}">
      <dsp:nvSpPr>
        <dsp:cNvPr id="0" name=""/>
        <dsp:cNvSpPr/>
      </dsp:nvSpPr>
      <dsp:spPr>
        <a:xfrm>
          <a:off x="9131596" y="3293780"/>
          <a:ext cx="786238" cy="5127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2764"/>
              </a:lnTo>
              <a:lnTo>
                <a:pt x="786238" y="512764"/>
              </a:lnTo>
            </a:path>
          </a:pathLst>
        </a:custGeom>
        <a:noFill/>
        <a:ln w="9525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CC270F-E3DA-4AF1-A456-4F3A883E4710}">
      <dsp:nvSpPr>
        <dsp:cNvPr id="0" name=""/>
        <dsp:cNvSpPr/>
      </dsp:nvSpPr>
      <dsp:spPr>
        <a:xfrm>
          <a:off x="4995299" y="866696"/>
          <a:ext cx="4136296" cy="1572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3009"/>
              </a:lnTo>
              <a:lnTo>
                <a:pt x="4136296" y="1393009"/>
              </a:lnTo>
              <a:lnTo>
                <a:pt x="4136296" y="1572476"/>
              </a:lnTo>
            </a:path>
          </a:pathLst>
        </a:cu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01AF5A-D1B2-4A9A-8273-839A2F9EFDF9}">
      <dsp:nvSpPr>
        <dsp:cNvPr id="0" name=""/>
        <dsp:cNvSpPr/>
      </dsp:nvSpPr>
      <dsp:spPr>
        <a:xfrm>
          <a:off x="7063448" y="3293780"/>
          <a:ext cx="786238" cy="5127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2764"/>
              </a:lnTo>
              <a:lnTo>
                <a:pt x="786238" y="512764"/>
              </a:lnTo>
            </a:path>
          </a:pathLst>
        </a:custGeom>
        <a:noFill/>
        <a:ln w="9525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4ABDCE-AE98-428B-A989-8C3F382BD2C6}">
      <dsp:nvSpPr>
        <dsp:cNvPr id="0" name=""/>
        <dsp:cNvSpPr/>
      </dsp:nvSpPr>
      <dsp:spPr>
        <a:xfrm>
          <a:off x="4995299" y="866696"/>
          <a:ext cx="2068148" cy="1572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3009"/>
              </a:lnTo>
              <a:lnTo>
                <a:pt x="2068148" y="1393009"/>
              </a:lnTo>
              <a:lnTo>
                <a:pt x="2068148" y="1572476"/>
              </a:lnTo>
            </a:path>
          </a:pathLst>
        </a:cu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A89E6-A2E7-4F94-9BEC-C44137BE44CF}">
      <dsp:nvSpPr>
        <dsp:cNvPr id="0" name=""/>
        <dsp:cNvSpPr/>
      </dsp:nvSpPr>
      <dsp:spPr>
        <a:xfrm>
          <a:off x="4949579" y="866696"/>
          <a:ext cx="91440" cy="15724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72476"/>
              </a:lnTo>
            </a:path>
          </a:pathLst>
        </a:cu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D576FE-1CEC-43FE-920C-3DC2B8BCA37B}">
      <dsp:nvSpPr>
        <dsp:cNvPr id="0" name=""/>
        <dsp:cNvSpPr/>
      </dsp:nvSpPr>
      <dsp:spPr>
        <a:xfrm>
          <a:off x="2927151" y="866696"/>
          <a:ext cx="2068148" cy="1572476"/>
        </a:xfrm>
        <a:custGeom>
          <a:avLst/>
          <a:gdLst/>
          <a:ahLst/>
          <a:cxnLst/>
          <a:rect l="0" t="0" r="0" b="0"/>
          <a:pathLst>
            <a:path>
              <a:moveTo>
                <a:pt x="2068148" y="0"/>
              </a:moveTo>
              <a:lnTo>
                <a:pt x="2068148" y="1393009"/>
              </a:lnTo>
              <a:lnTo>
                <a:pt x="0" y="1393009"/>
              </a:lnTo>
              <a:lnTo>
                <a:pt x="0" y="1572476"/>
              </a:lnTo>
            </a:path>
          </a:pathLst>
        </a:cu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D2A583-5EAA-4CB5-AADF-F535588B4F57}">
      <dsp:nvSpPr>
        <dsp:cNvPr id="0" name=""/>
        <dsp:cNvSpPr/>
      </dsp:nvSpPr>
      <dsp:spPr>
        <a:xfrm>
          <a:off x="859002" y="3293780"/>
          <a:ext cx="786238" cy="5127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2764"/>
              </a:lnTo>
              <a:lnTo>
                <a:pt x="786238" y="512764"/>
              </a:lnTo>
            </a:path>
          </a:pathLst>
        </a:custGeom>
        <a:noFill/>
        <a:ln w="9525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358184-B804-4C2F-9266-7A01015B1649}">
      <dsp:nvSpPr>
        <dsp:cNvPr id="0" name=""/>
        <dsp:cNvSpPr/>
      </dsp:nvSpPr>
      <dsp:spPr>
        <a:xfrm>
          <a:off x="859002" y="866696"/>
          <a:ext cx="4136296" cy="1572476"/>
        </a:xfrm>
        <a:custGeom>
          <a:avLst/>
          <a:gdLst/>
          <a:ahLst/>
          <a:cxnLst/>
          <a:rect l="0" t="0" r="0" b="0"/>
          <a:pathLst>
            <a:path>
              <a:moveTo>
                <a:pt x="4136296" y="0"/>
              </a:moveTo>
              <a:lnTo>
                <a:pt x="4136296" y="1393009"/>
              </a:lnTo>
              <a:lnTo>
                <a:pt x="0" y="1393009"/>
              </a:lnTo>
              <a:lnTo>
                <a:pt x="0" y="1572476"/>
              </a:lnTo>
            </a:path>
          </a:pathLst>
        </a:cu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E271D1-395D-4571-9592-B77C0643AE50}">
      <dsp:nvSpPr>
        <dsp:cNvPr id="0" name=""/>
        <dsp:cNvSpPr/>
      </dsp:nvSpPr>
      <dsp:spPr>
        <a:xfrm>
          <a:off x="4567996" y="12090"/>
          <a:ext cx="854606" cy="854606"/>
        </a:xfrm>
        <a:prstGeom prst="arc">
          <a:avLst>
            <a:gd name="adj1" fmla="val 13200000"/>
            <a:gd name="adj2" fmla="val 19200000"/>
          </a:avLst>
        </a:pr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5D1DBA-A5C7-4A5E-958F-D91A1F4C5DBC}">
      <dsp:nvSpPr>
        <dsp:cNvPr id="0" name=""/>
        <dsp:cNvSpPr/>
      </dsp:nvSpPr>
      <dsp:spPr>
        <a:xfrm>
          <a:off x="4567996" y="12090"/>
          <a:ext cx="854606" cy="854606"/>
        </a:xfrm>
        <a:prstGeom prst="arc">
          <a:avLst>
            <a:gd name="adj1" fmla="val 2400000"/>
            <a:gd name="adj2" fmla="val 8400000"/>
          </a:avLst>
        </a:pr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58AEE7-646C-48C8-A78C-7574E699FD00}">
      <dsp:nvSpPr>
        <dsp:cNvPr id="0" name=""/>
        <dsp:cNvSpPr/>
      </dsp:nvSpPr>
      <dsp:spPr>
        <a:xfrm>
          <a:off x="4140692" y="165919"/>
          <a:ext cx="1709213" cy="546948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VINOD RAJ RAMASH</a:t>
          </a:r>
          <a:r>
            <a:rPr lang="en-US" sz="1050" kern="1200" dirty="0" smtClean="0"/>
            <a:t/>
          </a:r>
          <a:br>
            <a:rPr lang="en-US" sz="1050" kern="1200" dirty="0" smtClean="0"/>
          </a:br>
          <a:r>
            <a:rPr lang="en-US" sz="1050" kern="1200" dirty="0" smtClean="0"/>
            <a:t>Director VRK</a:t>
          </a:r>
          <a:endParaRPr lang="en-US" sz="1050" kern="1200" dirty="0"/>
        </a:p>
      </dsp:txBody>
      <dsp:txXfrm>
        <a:off x="4140692" y="165919"/>
        <a:ext cx="1709213" cy="546948"/>
      </dsp:txXfrm>
    </dsp:sp>
    <dsp:sp modelId="{C1570679-79ED-49FE-92CA-80E8DC4FEE2B}">
      <dsp:nvSpPr>
        <dsp:cNvPr id="0" name=""/>
        <dsp:cNvSpPr/>
      </dsp:nvSpPr>
      <dsp:spPr>
        <a:xfrm>
          <a:off x="431699" y="2439173"/>
          <a:ext cx="854606" cy="854606"/>
        </a:xfrm>
        <a:prstGeom prst="arc">
          <a:avLst>
            <a:gd name="adj1" fmla="val 13200000"/>
            <a:gd name="adj2" fmla="val 19200000"/>
          </a:avLst>
        </a:pr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4BF0D4-593D-4220-8E2B-D2D0A7937E96}">
      <dsp:nvSpPr>
        <dsp:cNvPr id="0" name=""/>
        <dsp:cNvSpPr/>
      </dsp:nvSpPr>
      <dsp:spPr>
        <a:xfrm>
          <a:off x="431699" y="2439173"/>
          <a:ext cx="854606" cy="854606"/>
        </a:xfrm>
        <a:prstGeom prst="arc">
          <a:avLst>
            <a:gd name="adj1" fmla="val 2400000"/>
            <a:gd name="adj2" fmla="val 8400000"/>
          </a:avLst>
        </a:pr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C3FEAB-B14B-4D4E-A640-0B3D81FF1A84}">
      <dsp:nvSpPr>
        <dsp:cNvPr id="0" name=""/>
        <dsp:cNvSpPr/>
      </dsp:nvSpPr>
      <dsp:spPr>
        <a:xfrm>
          <a:off x="4395" y="2593002"/>
          <a:ext cx="1709213" cy="546948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ANJALLY</a:t>
          </a:r>
          <a:r>
            <a:rPr lang="en-US" sz="1050" kern="1200" dirty="0" smtClean="0"/>
            <a:t/>
          </a:r>
          <a:br>
            <a:rPr lang="en-US" sz="1050" kern="1200" dirty="0" smtClean="0"/>
          </a:br>
          <a:r>
            <a:rPr lang="en-US" sz="1050" kern="1200" dirty="0" smtClean="0"/>
            <a:t>VRK </a:t>
          </a:r>
          <a:r>
            <a:rPr lang="en-US" sz="1050" kern="1200" dirty="0" smtClean="0"/>
            <a:t>Finance</a:t>
          </a:r>
          <a:endParaRPr lang="en-US" sz="1050" kern="1200" dirty="0"/>
        </a:p>
      </dsp:txBody>
      <dsp:txXfrm>
        <a:off x="4395" y="2593002"/>
        <a:ext cx="1709213" cy="546948"/>
      </dsp:txXfrm>
    </dsp:sp>
    <dsp:sp modelId="{8324345F-7010-4A21-848D-56AB036091DA}">
      <dsp:nvSpPr>
        <dsp:cNvPr id="0" name=""/>
        <dsp:cNvSpPr/>
      </dsp:nvSpPr>
      <dsp:spPr>
        <a:xfrm>
          <a:off x="1542688" y="3652715"/>
          <a:ext cx="854606" cy="854606"/>
        </a:xfrm>
        <a:prstGeom prst="arc">
          <a:avLst>
            <a:gd name="adj1" fmla="val 13200000"/>
            <a:gd name="adj2" fmla="val 19200000"/>
          </a:avLst>
        </a:pr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D048D8-AE91-4545-82F9-8B5A2FC29C28}">
      <dsp:nvSpPr>
        <dsp:cNvPr id="0" name=""/>
        <dsp:cNvSpPr/>
      </dsp:nvSpPr>
      <dsp:spPr>
        <a:xfrm>
          <a:off x="1542688" y="3652715"/>
          <a:ext cx="854606" cy="854606"/>
        </a:xfrm>
        <a:prstGeom prst="arc">
          <a:avLst>
            <a:gd name="adj1" fmla="val 2400000"/>
            <a:gd name="adj2" fmla="val 8400000"/>
          </a:avLst>
        </a:pr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1AF5AA-26F8-4038-B898-5DB54882D3E6}">
      <dsp:nvSpPr>
        <dsp:cNvPr id="0" name=""/>
        <dsp:cNvSpPr/>
      </dsp:nvSpPr>
      <dsp:spPr>
        <a:xfrm>
          <a:off x="1115384" y="3806544"/>
          <a:ext cx="1709213" cy="546948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SARASWATHY</a:t>
          </a:r>
          <a:r>
            <a:rPr lang="en-US" sz="1050" kern="1200" dirty="0" smtClean="0"/>
            <a:t/>
          </a:r>
          <a:br>
            <a:rPr lang="en-US" sz="1050" kern="1200" dirty="0" smtClean="0"/>
          </a:br>
          <a:r>
            <a:rPr lang="en-US" sz="1050" kern="1200" dirty="0" smtClean="0"/>
            <a:t>Accounting</a:t>
          </a:r>
          <a:endParaRPr lang="en-US" sz="1050" kern="1200" dirty="0"/>
        </a:p>
      </dsp:txBody>
      <dsp:txXfrm>
        <a:off x="1115384" y="3806544"/>
        <a:ext cx="1709213" cy="546948"/>
      </dsp:txXfrm>
    </dsp:sp>
    <dsp:sp modelId="{0883F69A-69F1-4B92-8032-8FB7960224FF}">
      <dsp:nvSpPr>
        <dsp:cNvPr id="0" name=""/>
        <dsp:cNvSpPr/>
      </dsp:nvSpPr>
      <dsp:spPr>
        <a:xfrm>
          <a:off x="2499847" y="2439173"/>
          <a:ext cx="854606" cy="854606"/>
        </a:xfrm>
        <a:prstGeom prst="arc">
          <a:avLst>
            <a:gd name="adj1" fmla="val 13200000"/>
            <a:gd name="adj2" fmla="val 19200000"/>
          </a:avLst>
        </a:pr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559FCC-EA2C-408A-813B-7CCC1ADC0575}">
      <dsp:nvSpPr>
        <dsp:cNvPr id="0" name=""/>
        <dsp:cNvSpPr/>
      </dsp:nvSpPr>
      <dsp:spPr>
        <a:xfrm>
          <a:off x="2499847" y="2439173"/>
          <a:ext cx="854606" cy="854606"/>
        </a:xfrm>
        <a:prstGeom prst="arc">
          <a:avLst>
            <a:gd name="adj1" fmla="val 2400000"/>
            <a:gd name="adj2" fmla="val 8400000"/>
          </a:avLst>
        </a:pr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E2028B-E9CF-45BA-BAA0-26CFDFF78ACC}">
      <dsp:nvSpPr>
        <dsp:cNvPr id="0" name=""/>
        <dsp:cNvSpPr/>
      </dsp:nvSpPr>
      <dsp:spPr>
        <a:xfrm>
          <a:off x="2072544" y="2593002"/>
          <a:ext cx="1709213" cy="546948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RAMASH</a:t>
          </a:r>
          <a:r>
            <a:rPr lang="en-US" sz="1050" kern="1200" dirty="0" smtClean="0"/>
            <a:t/>
          </a:r>
          <a:br>
            <a:rPr lang="en-US" sz="1050" kern="1200" dirty="0" smtClean="0"/>
          </a:br>
          <a:r>
            <a:rPr lang="en-US" sz="1050" kern="1200" dirty="0" smtClean="0"/>
            <a:t>Facilities</a:t>
          </a:r>
          <a:endParaRPr lang="en-US" sz="1050" kern="1200" dirty="0"/>
        </a:p>
      </dsp:txBody>
      <dsp:txXfrm>
        <a:off x="2072544" y="2593002"/>
        <a:ext cx="1709213" cy="546948"/>
      </dsp:txXfrm>
    </dsp:sp>
    <dsp:sp modelId="{C7E65510-C099-48A2-B68B-97D11CC052E1}">
      <dsp:nvSpPr>
        <dsp:cNvPr id="0" name=""/>
        <dsp:cNvSpPr/>
      </dsp:nvSpPr>
      <dsp:spPr>
        <a:xfrm>
          <a:off x="4567996" y="2439173"/>
          <a:ext cx="854606" cy="854606"/>
        </a:xfrm>
        <a:prstGeom prst="arc">
          <a:avLst>
            <a:gd name="adj1" fmla="val 13200000"/>
            <a:gd name="adj2" fmla="val 19200000"/>
          </a:avLst>
        </a:pr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3752A4-59DC-4FFF-8A79-48B2F766F816}">
      <dsp:nvSpPr>
        <dsp:cNvPr id="0" name=""/>
        <dsp:cNvSpPr/>
      </dsp:nvSpPr>
      <dsp:spPr>
        <a:xfrm>
          <a:off x="4567996" y="2439173"/>
          <a:ext cx="854606" cy="854606"/>
        </a:xfrm>
        <a:prstGeom prst="arc">
          <a:avLst>
            <a:gd name="adj1" fmla="val 2400000"/>
            <a:gd name="adj2" fmla="val 8400000"/>
          </a:avLst>
        </a:pr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4F1F40-121D-490D-A916-E20D316DB7CC}">
      <dsp:nvSpPr>
        <dsp:cNvPr id="0" name=""/>
        <dsp:cNvSpPr/>
      </dsp:nvSpPr>
      <dsp:spPr>
        <a:xfrm>
          <a:off x="4140692" y="2593002"/>
          <a:ext cx="1709213" cy="546948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VIJIYA</a:t>
          </a:r>
          <a:r>
            <a:rPr lang="en-US" sz="1050" kern="1200" dirty="0" smtClean="0"/>
            <a:t/>
          </a:r>
          <a:br>
            <a:rPr lang="en-US" sz="1050" kern="1200" dirty="0" smtClean="0"/>
          </a:br>
          <a:r>
            <a:rPr lang="en-US" sz="1050" kern="1200" dirty="0" smtClean="0"/>
            <a:t>VRK </a:t>
          </a:r>
          <a:r>
            <a:rPr lang="en-US" sz="1050" kern="1200" dirty="0" smtClean="0"/>
            <a:t>Marketing</a:t>
          </a:r>
          <a:endParaRPr lang="en-US" sz="1050" kern="1200" dirty="0"/>
        </a:p>
      </dsp:txBody>
      <dsp:txXfrm>
        <a:off x="4140692" y="2593002"/>
        <a:ext cx="1709213" cy="546948"/>
      </dsp:txXfrm>
    </dsp:sp>
    <dsp:sp modelId="{08E52A13-94C1-443F-8DE7-5C12F42B552C}">
      <dsp:nvSpPr>
        <dsp:cNvPr id="0" name=""/>
        <dsp:cNvSpPr/>
      </dsp:nvSpPr>
      <dsp:spPr>
        <a:xfrm>
          <a:off x="6636144" y="2439173"/>
          <a:ext cx="854606" cy="854606"/>
        </a:xfrm>
        <a:prstGeom prst="arc">
          <a:avLst>
            <a:gd name="adj1" fmla="val 13200000"/>
            <a:gd name="adj2" fmla="val 19200000"/>
          </a:avLst>
        </a:pr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23D03C-E429-4BC9-B1DE-545473DF2431}">
      <dsp:nvSpPr>
        <dsp:cNvPr id="0" name=""/>
        <dsp:cNvSpPr/>
      </dsp:nvSpPr>
      <dsp:spPr>
        <a:xfrm>
          <a:off x="6636144" y="2439173"/>
          <a:ext cx="854606" cy="854606"/>
        </a:xfrm>
        <a:prstGeom prst="arc">
          <a:avLst>
            <a:gd name="adj1" fmla="val 2400000"/>
            <a:gd name="adj2" fmla="val 8400000"/>
          </a:avLst>
        </a:pr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302EFC-F485-4D6E-AB0B-225937CD6777}">
      <dsp:nvSpPr>
        <dsp:cNvPr id="0" name=""/>
        <dsp:cNvSpPr/>
      </dsp:nvSpPr>
      <dsp:spPr>
        <a:xfrm>
          <a:off x="6208841" y="2593002"/>
          <a:ext cx="1709213" cy="546948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KALAI</a:t>
          </a:r>
          <a:r>
            <a:rPr lang="en-US" sz="1050" kern="1200" dirty="0" smtClean="0"/>
            <a:t/>
          </a:r>
          <a:br>
            <a:rPr lang="en-US" sz="1050" kern="1200" dirty="0" smtClean="0"/>
          </a:br>
          <a:r>
            <a:rPr lang="en-US" sz="1050" kern="1200" dirty="0" smtClean="0"/>
            <a:t>VRK Procurement</a:t>
          </a:r>
          <a:endParaRPr lang="en-US" sz="1050" kern="1200" dirty="0"/>
        </a:p>
      </dsp:txBody>
      <dsp:txXfrm>
        <a:off x="6208841" y="2593002"/>
        <a:ext cx="1709213" cy="546948"/>
      </dsp:txXfrm>
    </dsp:sp>
    <dsp:sp modelId="{0F156863-0175-4CF0-BA38-9FC7B4CE2E77}">
      <dsp:nvSpPr>
        <dsp:cNvPr id="0" name=""/>
        <dsp:cNvSpPr/>
      </dsp:nvSpPr>
      <dsp:spPr>
        <a:xfrm>
          <a:off x="7747133" y="3652715"/>
          <a:ext cx="854606" cy="854606"/>
        </a:xfrm>
        <a:prstGeom prst="arc">
          <a:avLst>
            <a:gd name="adj1" fmla="val 13200000"/>
            <a:gd name="adj2" fmla="val 19200000"/>
          </a:avLst>
        </a:pr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AB1253-FCCE-404B-8E90-0F2245E30690}">
      <dsp:nvSpPr>
        <dsp:cNvPr id="0" name=""/>
        <dsp:cNvSpPr/>
      </dsp:nvSpPr>
      <dsp:spPr>
        <a:xfrm>
          <a:off x="7747133" y="3652715"/>
          <a:ext cx="854606" cy="854606"/>
        </a:xfrm>
        <a:prstGeom prst="arc">
          <a:avLst>
            <a:gd name="adj1" fmla="val 2400000"/>
            <a:gd name="adj2" fmla="val 8400000"/>
          </a:avLst>
        </a:pr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A20F78-6846-4219-9933-C2D9C0D0A090}">
      <dsp:nvSpPr>
        <dsp:cNvPr id="0" name=""/>
        <dsp:cNvSpPr/>
      </dsp:nvSpPr>
      <dsp:spPr>
        <a:xfrm>
          <a:off x="7319830" y="3806544"/>
          <a:ext cx="1709213" cy="546948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RAJ</a:t>
          </a:r>
          <a:r>
            <a:rPr lang="en-US" sz="1050" kern="1200" dirty="0" smtClean="0"/>
            <a:t/>
          </a:r>
          <a:br>
            <a:rPr lang="en-US" sz="1050" kern="1200" dirty="0" smtClean="0"/>
          </a:br>
          <a:r>
            <a:rPr lang="en-US" sz="1050" kern="1200" dirty="0" smtClean="0"/>
            <a:t>Procurement Assistant</a:t>
          </a:r>
          <a:endParaRPr lang="en-US" sz="1050" kern="1200" dirty="0"/>
        </a:p>
      </dsp:txBody>
      <dsp:txXfrm>
        <a:off x="7319830" y="3806544"/>
        <a:ext cx="1709213" cy="546948"/>
      </dsp:txXfrm>
    </dsp:sp>
    <dsp:sp modelId="{9F7AC13A-B4BF-4AE6-8574-087A112E1BA4}">
      <dsp:nvSpPr>
        <dsp:cNvPr id="0" name=""/>
        <dsp:cNvSpPr/>
      </dsp:nvSpPr>
      <dsp:spPr>
        <a:xfrm>
          <a:off x="8704293" y="2439173"/>
          <a:ext cx="854606" cy="854606"/>
        </a:xfrm>
        <a:prstGeom prst="arc">
          <a:avLst>
            <a:gd name="adj1" fmla="val 13200000"/>
            <a:gd name="adj2" fmla="val 19200000"/>
          </a:avLst>
        </a:pr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E25CC4-7C9C-417E-8D55-2BA69AB46965}">
      <dsp:nvSpPr>
        <dsp:cNvPr id="0" name=""/>
        <dsp:cNvSpPr/>
      </dsp:nvSpPr>
      <dsp:spPr>
        <a:xfrm>
          <a:off x="8704293" y="2439173"/>
          <a:ext cx="854606" cy="854606"/>
        </a:xfrm>
        <a:prstGeom prst="arc">
          <a:avLst>
            <a:gd name="adj1" fmla="val 2400000"/>
            <a:gd name="adj2" fmla="val 8400000"/>
          </a:avLst>
        </a:pr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9417CC-21F5-4C49-9C12-149BCC518CAE}">
      <dsp:nvSpPr>
        <dsp:cNvPr id="0" name=""/>
        <dsp:cNvSpPr/>
      </dsp:nvSpPr>
      <dsp:spPr>
        <a:xfrm>
          <a:off x="8276989" y="2593002"/>
          <a:ext cx="1709213" cy="546948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ANANTHA</a:t>
          </a:r>
          <a:r>
            <a:rPr lang="en-US" sz="1050" kern="1200" dirty="0" smtClean="0"/>
            <a:t/>
          </a:r>
          <a:br>
            <a:rPr lang="en-US" sz="1050" kern="1200" dirty="0" smtClean="0"/>
          </a:br>
          <a:r>
            <a:rPr lang="en-US" sz="1050" kern="1200" dirty="0" smtClean="0"/>
            <a:t>VRK </a:t>
          </a:r>
          <a:r>
            <a:rPr lang="en-US" sz="1050" kern="1200" dirty="0" smtClean="0"/>
            <a:t>Transportation</a:t>
          </a:r>
          <a:endParaRPr lang="en-US" sz="1050" kern="1200" dirty="0"/>
        </a:p>
      </dsp:txBody>
      <dsp:txXfrm>
        <a:off x="8276989" y="2593002"/>
        <a:ext cx="1709213" cy="546948"/>
      </dsp:txXfrm>
    </dsp:sp>
    <dsp:sp modelId="{0180D1ED-9565-423B-BAEE-E3257D6FB9C8}">
      <dsp:nvSpPr>
        <dsp:cNvPr id="0" name=""/>
        <dsp:cNvSpPr/>
      </dsp:nvSpPr>
      <dsp:spPr>
        <a:xfrm>
          <a:off x="9815281" y="3652715"/>
          <a:ext cx="854606" cy="854606"/>
        </a:xfrm>
        <a:prstGeom prst="arc">
          <a:avLst>
            <a:gd name="adj1" fmla="val 13200000"/>
            <a:gd name="adj2" fmla="val 19200000"/>
          </a:avLst>
        </a:pr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7FD7B5-B48C-4B6F-813D-D90C683CA493}">
      <dsp:nvSpPr>
        <dsp:cNvPr id="0" name=""/>
        <dsp:cNvSpPr/>
      </dsp:nvSpPr>
      <dsp:spPr>
        <a:xfrm>
          <a:off x="9815281" y="3652715"/>
          <a:ext cx="854606" cy="854606"/>
        </a:xfrm>
        <a:prstGeom prst="arc">
          <a:avLst>
            <a:gd name="adj1" fmla="val 2400000"/>
            <a:gd name="adj2" fmla="val 8400000"/>
          </a:avLst>
        </a:pr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12A229-CE48-42A4-ADE0-14F3A7B791CC}">
      <dsp:nvSpPr>
        <dsp:cNvPr id="0" name=""/>
        <dsp:cNvSpPr/>
      </dsp:nvSpPr>
      <dsp:spPr>
        <a:xfrm>
          <a:off x="9387978" y="3806544"/>
          <a:ext cx="1709213" cy="546948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MD ABDUL BARTHI</a:t>
          </a:r>
          <a:endParaRPr lang="en-US" sz="1050" kern="1200" dirty="0" smtClean="0"/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Dispatch</a:t>
          </a:r>
          <a:endParaRPr lang="en-US" sz="1050" kern="1200" dirty="0"/>
        </a:p>
      </dsp:txBody>
      <dsp:txXfrm>
        <a:off x="9387978" y="3806544"/>
        <a:ext cx="1709213" cy="546948"/>
      </dsp:txXfrm>
    </dsp:sp>
    <dsp:sp modelId="{CCBAC70F-DBB4-4C68-8D55-C14C1F1FFB9A}">
      <dsp:nvSpPr>
        <dsp:cNvPr id="0" name=""/>
        <dsp:cNvSpPr/>
      </dsp:nvSpPr>
      <dsp:spPr>
        <a:xfrm>
          <a:off x="3533921" y="1225631"/>
          <a:ext cx="854606" cy="854606"/>
        </a:xfrm>
        <a:prstGeom prst="arc">
          <a:avLst>
            <a:gd name="adj1" fmla="val 13200000"/>
            <a:gd name="adj2" fmla="val 19200000"/>
          </a:avLst>
        </a:pr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F7093F-C624-45A6-9C80-25B71E14DC95}">
      <dsp:nvSpPr>
        <dsp:cNvPr id="0" name=""/>
        <dsp:cNvSpPr/>
      </dsp:nvSpPr>
      <dsp:spPr>
        <a:xfrm>
          <a:off x="3533921" y="1225631"/>
          <a:ext cx="854606" cy="854606"/>
        </a:xfrm>
        <a:prstGeom prst="arc">
          <a:avLst>
            <a:gd name="adj1" fmla="val 2400000"/>
            <a:gd name="adj2" fmla="val 8400000"/>
          </a:avLst>
        </a:prstGeom>
        <a:noFill/>
        <a:ln w="952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8BEC7F-0696-4939-8E6C-AA02D74AEC2E}">
      <dsp:nvSpPr>
        <dsp:cNvPr id="0" name=""/>
        <dsp:cNvSpPr/>
      </dsp:nvSpPr>
      <dsp:spPr>
        <a:xfrm>
          <a:off x="3106618" y="1379460"/>
          <a:ext cx="1709213" cy="546948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R.KALAIHARASAN</a:t>
          </a:r>
          <a:r>
            <a:rPr lang="en-US" sz="1050" kern="1200" dirty="0" smtClean="0"/>
            <a:t/>
          </a:r>
          <a:br>
            <a:rPr lang="en-US" sz="1050" kern="1200" dirty="0" smtClean="0"/>
          </a:br>
          <a:r>
            <a:rPr lang="en-US" sz="1050" kern="1200" dirty="0" smtClean="0"/>
            <a:t>Executive Assistant</a:t>
          </a:r>
          <a:endParaRPr lang="en-US" sz="1050" kern="1200" dirty="0"/>
        </a:p>
      </dsp:txBody>
      <dsp:txXfrm>
        <a:off x="3106618" y="1379460"/>
        <a:ext cx="1709213" cy="546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18/01/2018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4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18/01/2018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14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18/01/2018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51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18/01/2018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46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18/01/2018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92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18/01/2018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40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18/01/2018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88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18/01/2018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556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18/01/2018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546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18/01/2018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6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18/01/2018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7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18/01/2018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94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18/01/2018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55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18/01/2018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2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18/01/2018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6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18/01/2018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09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18/01/2018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2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929172-4BF7-429F-BA25-7E9D1A4215EE}" type="datetimeFigureOut">
              <a:rPr lang="en-US" smtClean="0"/>
              <a:t>18/01/2018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8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24469" y="325191"/>
            <a:ext cx="7440748" cy="67936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Organization Chart </a:t>
            </a:r>
            <a:r>
              <a:rPr lang="en-US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VRK Marine Services</a:t>
            </a:r>
            <a:endParaRPr lang="en-US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graphicFrame>
        <p:nvGraphicFramePr>
          <p:cNvPr id="8" name="Content Placeholder 7" descr="Organization Chart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4293825"/>
              </p:ext>
            </p:extLst>
          </p:nvPr>
        </p:nvGraphicFramePr>
        <p:xfrm>
          <a:off x="1090412" y="1160171"/>
          <a:ext cx="11101588" cy="4519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51926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Chart06_16x9.potx" id="{3C4BC011-9EDC-4DFB-8A68-37DEDDFE6C2B}" vid="{D35E8C47-702A-41D1-BDB4-1DA9434A1E6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ED8FEBD-5ABD-4CF4-8A24-EAAA08BD57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Organizational chart (gray, green, widescreen)</Template>
  <TotalTime>0</TotalTime>
  <Words>20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Arabic Typesetting</vt:lpstr>
      <vt:lpstr>Arial</vt:lpstr>
      <vt:lpstr>Corbel</vt:lpstr>
      <vt:lpstr>Parallax</vt:lpstr>
      <vt:lpstr>Organization Chart VRK Marine Services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2018-01-17T23:12:33Z</dcterms:created>
  <dcterms:modified xsi:type="dcterms:W3CDTF">2018-01-17T23:39:42Z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TC040010599991</vt:lpwstr>
  </property>
</Properties>
</file>